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0" r:id="rId6"/>
    <p:sldId id="259" r:id="rId7"/>
    <p:sldId id="261" r:id="rId8"/>
    <p:sldId id="263" r:id="rId9"/>
    <p:sldId id="264" r:id="rId10"/>
    <p:sldId id="266" r:id="rId11"/>
    <p:sldId id="265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isU8AOzFiZNjIMlaOvvWCg==" hashData="L+rVOU0yEOA+DG6TFZNJS5rbjmzIgQgWSG1AW7qDXv3EplrD/bAomq5kXB9Jinsr6zom8rErqEoBGiUWXl4L2Q=="/>
  <p:extLst>
    <p:ext uri="{521415D9-36F7-43E2-AB2F-B90AF26B5E84}">
      <p14:sectionLst xmlns:p14="http://schemas.microsoft.com/office/powerpoint/2010/main">
        <p14:section name="Default Section" id="{F8F89368-4243-4ADC-86C9-701E15C8468A}">
          <p14:sldIdLst>
            <p14:sldId id="256"/>
            <p14:sldId id="257"/>
            <p14:sldId id="258"/>
            <p14:sldId id="262"/>
            <p14:sldId id="260"/>
            <p14:sldId id="259"/>
            <p14:sldId id="261"/>
            <p14:sldId id="263"/>
            <p14:sldId id="264"/>
          </p14:sldIdLst>
        </p14:section>
        <p14:section name="Section 1" id="{8E7D397F-E90D-43E8-87CC-5A264FA9A489}">
          <p14:sldIdLst>
            <p14:sldId id="266"/>
            <p14:sldId id="265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1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D09AF-500D-C4A2-5A68-23FAE1DE02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5D8D28-9003-D244-9793-73EAA07511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5103C1-3877-6F95-5DC5-9254F8D7C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B10D-1BEB-4FE7-B9DE-DE429998BAF6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B1067-0511-025D-87ED-A0958F575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2C807-78F8-F9F1-3D54-ED57D7679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89949-C286-4552-B83B-3EC292698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287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6AF0D-0F91-21BE-EF47-9C705B2F2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67767-5055-0CC5-E1F4-DA632485BA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019549-094D-DA7D-D6FC-F84B49A38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B10D-1BEB-4FE7-B9DE-DE429998BAF6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5DAE2A-72E6-E681-ACD0-AD39FF22C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92B053-4C5F-4FB3-8B12-E804F8CC1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89949-C286-4552-B83B-3EC292698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464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5039A-9DD8-1332-48D2-F87C87BF8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BE2AEE-6166-497D-0E8C-413ABB57EB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A08E12-E2FD-2AC6-1B70-F54E28CEA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B10D-1BEB-4FE7-B9DE-DE429998BAF6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22085D-767A-4AD7-DE55-7932C9052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6F5907-FA17-5E21-7BE1-DD999D20B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89949-C286-4552-B83B-3EC292698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519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25B93-8AE9-1BF0-66EE-26D7EE53E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EBE470-B8AA-BAF5-2A15-B1DC55EB29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9A58A8-1FA7-648C-76C6-1BD214C858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84F816-C993-C6D3-80BA-D6ABB9429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B10D-1BEB-4FE7-B9DE-DE429998BAF6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9E33CE-4ABA-20E8-9A3E-1AF9E8B4C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2C9893-BC74-EF04-A577-708EB60ED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89949-C286-4552-B83B-3EC292698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435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C439F-F276-21FF-2F47-0BE4DEA11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25B547-547C-FDE0-45B3-BF72687D50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6567A-3E77-2BD7-D480-139877E5D1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820832-F5FD-F460-D25D-C8F03938AA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3991B3-FDF9-BDDC-5191-C377A3561F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CDCB2D-6F3B-22A2-DAF9-2CCEF5A95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B10D-1BEB-4FE7-B9DE-DE429998BAF6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09A639-E746-7ACD-5C34-A6539AF5F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427DD4-859A-6BA4-484E-23C39FE5F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89949-C286-4552-B83B-3EC292698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042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0AA85-C470-D89C-8D0F-9344BDFD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D15101-46BE-81F1-F88E-EF73F9D97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B10D-1BEB-4FE7-B9DE-DE429998BAF6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BD373A-DE15-6643-EE34-7E778AC14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8DDD1F-8EA4-8A38-1C8F-75A7D3A7D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89949-C286-4552-B83B-3EC292698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990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F549E4-17F3-FE2C-C8B7-1B96DB7AF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B10D-1BEB-4FE7-B9DE-DE429998BAF6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829095-CEE1-D3F1-AFBA-EA61E9ADF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B5EB0C-C733-621D-42FF-465A3FD89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89949-C286-4552-B83B-3EC292698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658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DE467-B5B8-537B-839F-C8AC073AA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207DB-0075-1260-C7E7-1A6884671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DF3AF3-9C16-74E0-2599-54D9AAB96A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1DB74C-067A-1479-B76D-69ACC5E2F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B10D-1BEB-4FE7-B9DE-DE429998BAF6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ADCCEF-B109-DB23-ED76-455322E8E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E4C022-DB7B-AE50-28D3-BBD287686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89949-C286-4552-B83B-3EC292698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142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9684D-8BC8-454E-2099-0EB3E0625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F02A58-B557-9E9C-2669-DBB6930D27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AADD07-D88C-2CB8-2787-C6D797C22B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9693EA-301A-9088-859C-9DA2B87C1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B10D-1BEB-4FE7-B9DE-DE429998BAF6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ABA20E-7530-183A-6BC0-C6C3DD0C9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A6FC86-3DC1-40E7-9535-6C3FBAA8B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89949-C286-4552-B83B-3EC292698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881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7880D-3D65-9727-08CC-70A53D588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89F828-A3AB-07E6-79FD-1CE83AE083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96ED09-7E14-8FE8-63A7-CD62E40EB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B10D-1BEB-4FE7-B9DE-DE429998BAF6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29723-89FD-FB80-2D55-6DE0E12C3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6DEDDD-9369-8991-650F-3F4E154A1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89949-C286-4552-B83B-3EC292698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666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BE683F-6C3A-D1BE-1EFF-807AB2B373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AB5FD9-0A8F-FE19-6755-DC8235FF6C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F4A32E-E8DD-B581-7C0D-E1484A62C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B10D-1BEB-4FE7-B9DE-DE429998BAF6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B51B8-F742-C7B4-AEE4-9E57D377A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211006-E23E-FA8D-7ACA-4B4919F27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89949-C286-4552-B83B-3EC292698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525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ACAF74-0E72-9A9F-BFB0-A4B665217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41E99D-8646-C593-FF4C-A3FD83D87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CA233E-86A7-98EB-B602-1827FBD003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9B10D-1BEB-4FE7-B9DE-DE429998BAF6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894747-B7A3-E24A-BF0A-DA83539809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2EFD80-B542-AB7E-DE9C-2F2B982896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B89949-C286-4552-B83B-3EC292698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27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microsoft.com/office/2007/relationships/hdphoto" Target="../media/hdphoto1.wdp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microsoft.com/office/2007/relationships/hdphoto" Target="../media/hdphoto2.wdp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29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g"/><Relationship Id="rId5" Type="http://schemas.openxmlformats.org/officeDocument/2006/relationships/image" Target="../media/image27.png"/><Relationship Id="rId4" Type="http://schemas.openxmlformats.org/officeDocument/2006/relationships/image" Target="../media/image26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10" Type="http://schemas.openxmlformats.org/officeDocument/2006/relationships/image" Target="../media/image38.svg"/><Relationship Id="rId4" Type="http://schemas.openxmlformats.org/officeDocument/2006/relationships/image" Target="../media/image32.svg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4C49C7-7D03-9B44-F332-53CF898D6534}"/>
              </a:ext>
            </a:extLst>
          </p:cNvPr>
          <p:cNvSpPr/>
          <p:nvPr/>
        </p:nvSpPr>
        <p:spPr>
          <a:xfrm>
            <a:off x="-13586" y="1"/>
            <a:ext cx="873597" cy="555664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21A3A92-DC57-B5D5-60B8-C36A817A2AB3}"/>
              </a:ext>
            </a:extLst>
          </p:cNvPr>
          <p:cNvSpPr/>
          <p:nvPr/>
        </p:nvSpPr>
        <p:spPr>
          <a:xfrm>
            <a:off x="11094098" y="1880607"/>
            <a:ext cx="2045017" cy="4977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F5948C-6EC5-B18E-9D9F-F2A1C83B69F9}"/>
              </a:ext>
            </a:extLst>
          </p:cNvPr>
          <p:cNvSpPr/>
          <p:nvPr/>
        </p:nvSpPr>
        <p:spPr>
          <a:xfrm rot="17136342">
            <a:off x="9821923" y="-1384496"/>
            <a:ext cx="4042102" cy="4042102"/>
          </a:xfrm>
          <a:prstGeom prst="rect">
            <a:avLst/>
          </a:prstGeom>
          <a:pattFill prst="wd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94DD18-244B-5531-941D-7212BF5600CE}"/>
              </a:ext>
            </a:extLst>
          </p:cNvPr>
          <p:cNvSpPr/>
          <p:nvPr/>
        </p:nvSpPr>
        <p:spPr>
          <a:xfrm rot="19535761">
            <a:off x="9891931" y="-1044289"/>
            <a:ext cx="4234164" cy="4234164"/>
          </a:xfrm>
          <a:prstGeom prst="rect">
            <a:avLst/>
          </a:prstGeom>
          <a:noFill/>
          <a:ln w="7620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1C5658-32E8-4233-64DE-6340C2D3AF92}"/>
              </a:ext>
            </a:extLst>
          </p:cNvPr>
          <p:cNvSpPr/>
          <p:nvPr/>
        </p:nvSpPr>
        <p:spPr>
          <a:xfrm rot="18193282">
            <a:off x="-778835" y="5049688"/>
            <a:ext cx="2430015" cy="2430015"/>
          </a:xfrm>
          <a:prstGeom prst="rect">
            <a:avLst/>
          </a:prstGeom>
          <a:pattFill prst="wdUp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A3CF85-9299-4266-A66E-7FA5D7948B30}"/>
              </a:ext>
            </a:extLst>
          </p:cNvPr>
          <p:cNvSpPr/>
          <p:nvPr/>
        </p:nvSpPr>
        <p:spPr>
          <a:xfrm rot="19933002">
            <a:off x="-643637" y="4924183"/>
            <a:ext cx="2420269" cy="2420269"/>
          </a:xfrm>
          <a:prstGeom prst="rect">
            <a:avLst/>
          </a:prstGeom>
          <a:noFill/>
          <a:ln w="7620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Text&#10;&#10;Description automatically generated with low confidence">
            <a:extLst>
              <a:ext uri="{FF2B5EF4-FFF2-40B4-BE49-F238E27FC236}">
                <a16:creationId xmlns:a16="http://schemas.microsoft.com/office/drawing/2014/main" id="{F0919972-C4A9-CD37-E663-479AD36E9A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508" y="146551"/>
            <a:ext cx="2116580" cy="6652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073C617-C2DE-5C14-D9EC-68A6C0CA03A6}"/>
              </a:ext>
            </a:extLst>
          </p:cNvPr>
          <p:cNvSpPr txBox="1"/>
          <p:nvPr/>
        </p:nvSpPr>
        <p:spPr>
          <a:xfrm>
            <a:off x="1215508" y="2219821"/>
            <a:ext cx="778172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dirty="0">
                <a:solidFill>
                  <a:schemeClr val="accent5">
                    <a:lumMod val="50000"/>
                  </a:schemeClr>
                </a:solidFill>
                <a:latin typeface="Cavolini" panose="020B0502040204020203" pitchFamily="66" charset="0"/>
                <a:cs typeface="Cavolini" panose="020B0502040204020203" pitchFamily="66" charset="0"/>
              </a:rPr>
              <a:t>CHECKID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D1A771-E87A-C634-DC19-D276A17D82FF}"/>
              </a:ext>
            </a:extLst>
          </p:cNvPr>
          <p:cNvSpPr txBox="1"/>
          <p:nvPr/>
        </p:nvSpPr>
        <p:spPr>
          <a:xfrm>
            <a:off x="4455751" y="5031023"/>
            <a:ext cx="54054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PRODUCT OVERVIEW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85D088-3A6E-8FEF-6EAE-C73A6605EE79}"/>
              </a:ext>
            </a:extLst>
          </p:cNvPr>
          <p:cNvSpPr txBox="1"/>
          <p:nvPr/>
        </p:nvSpPr>
        <p:spPr>
          <a:xfrm>
            <a:off x="4547771" y="5882891"/>
            <a:ext cx="531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Verify the RFID chip with NFC</a:t>
            </a:r>
            <a:endParaRPr lang="en-US" sz="1200" b="0" i="0" u="none" strike="noStrike" baseline="0" dirty="0">
              <a:solidFill>
                <a:schemeClr val="accent5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493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tall building in a city&#10;&#10;Description automatically generated with low confidence">
            <a:extLst>
              <a:ext uri="{FF2B5EF4-FFF2-40B4-BE49-F238E27FC236}">
                <a16:creationId xmlns:a16="http://schemas.microsoft.com/office/drawing/2014/main" id="{9D5E4069-B2BC-7E32-86BA-F1D3257A390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45896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A2566FD-0F00-B9E6-1436-EE706366F53F}"/>
              </a:ext>
            </a:extLst>
          </p:cNvPr>
          <p:cNvSpPr/>
          <p:nvPr/>
        </p:nvSpPr>
        <p:spPr>
          <a:xfrm>
            <a:off x="4245896" y="0"/>
            <a:ext cx="7946104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F882D3E-D067-7F6D-F74F-1E24FB0F3B71}"/>
              </a:ext>
            </a:extLst>
          </p:cNvPr>
          <p:cNvGrpSpPr/>
          <p:nvPr/>
        </p:nvGrpSpPr>
        <p:grpSpPr>
          <a:xfrm>
            <a:off x="5278130" y="2136117"/>
            <a:ext cx="4145560" cy="400110"/>
            <a:chOff x="192947" y="1677632"/>
            <a:chExt cx="4145560" cy="400110"/>
          </a:xfrm>
        </p:grpSpPr>
        <p:sp>
          <p:nvSpPr>
            <p:cNvPr id="8" name="Hexagon 7">
              <a:extLst>
                <a:ext uri="{FF2B5EF4-FFF2-40B4-BE49-F238E27FC236}">
                  <a16:creationId xmlns:a16="http://schemas.microsoft.com/office/drawing/2014/main" id="{CE13650C-B444-2514-CE16-12A674C1E1F5}"/>
                </a:ext>
              </a:extLst>
            </p:cNvPr>
            <p:cNvSpPr/>
            <p:nvPr/>
          </p:nvSpPr>
          <p:spPr>
            <a:xfrm>
              <a:off x="192947" y="1711354"/>
              <a:ext cx="385893" cy="332666"/>
            </a:xfrm>
            <a:prstGeom prst="hexag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37F5A36-FB3E-FDD1-3A1E-CD233B6F82C0}"/>
                </a:ext>
              </a:extLst>
            </p:cNvPr>
            <p:cNvSpPr txBox="1"/>
            <p:nvPr/>
          </p:nvSpPr>
          <p:spPr>
            <a:xfrm>
              <a:off x="748019" y="1677632"/>
              <a:ext cx="3590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Introduction</a:t>
              </a:r>
            </a:p>
          </p:txBody>
        </p:sp>
        <p:pic>
          <p:nvPicPr>
            <p:cNvPr id="10" name="Graphic 9" descr="Atom outline">
              <a:extLst>
                <a:ext uri="{FF2B5EF4-FFF2-40B4-BE49-F238E27FC236}">
                  <a16:creationId xmlns:a16="http://schemas.microsoft.com/office/drawing/2014/main" id="{F3A431DF-0E17-54CA-E718-9539A0E402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19509" y="1718404"/>
              <a:ext cx="334162" cy="334162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CEBD12D-06D6-4BA4-2CC0-CEA62CE1FE4F}"/>
              </a:ext>
            </a:extLst>
          </p:cNvPr>
          <p:cNvGrpSpPr/>
          <p:nvPr/>
        </p:nvGrpSpPr>
        <p:grpSpPr>
          <a:xfrm>
            <a:off x="5278130" y="2975019"/>
            <a:ext cx="4698536" cy="400110"/>
            <a:chOff x="167778" y="3361984"/>
            <a:chExt cx="4698536" cy="400110"/>
          </a:xfrm>
        </p:grpSpPr>
        <p:sp>
          <p:nvSpPr>
            <p:cNvPr id="12" name="Hexagon 11">
              <a:extLst>
                <a:ext uri="{FF2B5EF4-FFF2-40B4-BE49-F238E27FC236}">
                  <a16:creationId xmlns:a16="http://schemas.microsoft.com/office/drawing/2014/main" id="{3B6B2FA8-E9BC-1FE5-0951-7ADA68EA9598}"/>
                </a:ext>
              </a:extLst>
            </p:cNvPr>
            <p:cNvSpPr/>
            <p:nvPr/>
          </p:nvSpPr>
          <p:spPr>
            <a:xfrm>
              <a:off x="167778" y="3391948"/>
              <a:ext cx="385893" cy="332666"/>
            </a:xfrm>
            <a:prstGeom prst="hexag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9F2847B-5423-C36B-5084-64214821D5B3}"/>
                </a:ext>
              </a:extLst>
            </p:cNvPr>
            <p:cNvSpPr txBox="1"/>
            <p:nvPr/>
          </p:nvSpPr>
          <p:spPr>
            <a:xfrm>
              <a:off x="746622" y="3361984"/>
              <a:ext cx="41196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Features &amp; Benefits</a:t>
              </a:r>
            </a:p>
          </p:txBody>
        </p:sp>
        <p:pic>
          <p:nvPicPr>
            <p:cNvPr id="14" name="Graphic 13" descr="Lights On outline">
              <a:extLst>
                <a:ext uri="{FF2B5EF4-FFF2-40B4-BE49-F238E27FC236}">
                  <a16:creationId xmlns:a16="http://schemas.microsoft.com/office/drawing/2014/main" id="{A2E636A9-5DFB-EA24-6DC6-9BFCD030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11120" y="3429000"/>
              <a:ext cx="283128" cy="283128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E81E3CD-189A-EC0F-96ED-505FA7F7B40A}"/>
              </a:ext>
            </a:extLst>
          </p:cNvPr>
          <p:cNvGrpSpPr/>
          <p:nvPr/>
        </p:nvGrpSpPr>
        <p:grpSpPr>
          <a:xfrm>
            <a:off x="5277428" y="4652821"/>
            <a:ext cx="5200422" cy="400110"/>
            <a:chOff x="167778" y="4208097"/>
            <a:chExt cx="5200422" cy="400110"/>
          </a:xfrm>
        </p:grpSpPr>
        <p:sp>
          <p:nvSpPr>
            <p:cNvPr id="20" name="Hexagon 19">
              <a:extLst>
                <a:ext uri="{FF2B5EF4-FFF2-40B4-BE49-F238E27FC236}">
                  <a16:creationId xmlns:a16="http://schemas.microsoft.com/office/drawing/2014/main" id="{78C1F6A6-B617-31A7-B9E1-77909DAEBB84}"/>
                </a:ext>
              </a:extLst>
            </p:cNvPr>
            <p:cNvSpPr/>
            <p:nvPr/>
          </p:nvSpPr>
          <p:spPr>
            <a:xfrm>
              <a:off x="167778" y="4232245"/>
              <a:ext cx="385893" cy="332666"/>
            </a:xfrm>
            <a:prstGeom prst="hexag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44BC08B-2149-9E08-C032-1E9535957319}"/>
                </a:ext>
              </a:extLst>
            </p:cNvPr>
            <p:cNvSpPr txBox="1"/>
            <p:nvPr/>
          </p:nvSpPr>
          <p:spPr>
            <a:xfrm>
              <a:off x="735810" y="4208097"/>
              <a:ext cx="46323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Use cases &amp; </a:t>
              </a:r>
              <a:r>
                <a:rPr lang="vi-VN" sz="20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Identification Terminal</a:t>
              </a:r>
              <a:r>
                <a:rPr lang="en-US" sz="20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</a:p>
          </p:txBody>
        </p:sp>
        <p:pic>
          <p:nvPicPr>
            <p:cNvPr id="22" name="Graphic 21" descr="Comment Like outline">
              <a:extLst>
                <a:ext uri="{FF2B5EF4-FFF2-40B4-BE49-F238E27FC236}">
                  <a16:creationId xmlns:a16="http://schemas.microsoft.com/office/drawing/2014/main" id="{619B8CEB-D63D-19B8-F9E9-B3A1BFFBD7E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01168" y="4244890"/>
              <a:ext cx="328567" cy="328567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2FBAB88-0549-1160-066A-AFED458D33FC}"/>
              </a:ext>
            </a:extLst>
          </p:cNvPr>
          <p:cNvGrpSpPr/>
          <p:nvPr/>
        </p:nvGrpSpPr>
        <p:grpSpPr>
          <a:xfrm>
            <a:off x="5277428" y="3813921"/>
            <a:ext cx="4699238" cy="400110"/>
            <a:chOff x="167076" y="4797116"/>
            <a:chExt cx="4699238" cy="400110"/>
          </a:xfrm>
        </p:grpSpPr>
        <p:sp>
          <p:nvSpPr>
            <p:cNvPr id="24" name="Hexagon 23">
              <a:extLst>
                <a:ext uri="{FF2B5EF4-FFF2-40B4-BE49-F238E27FC236}">
                  <a16:creationId xmlns:a16="http://schemas.microsoft.com/office/drawing/2014/main" id="{DBAA2347-570E-6B17-50A5-E9CEE4944325}"/>
                </a:ext>
              </a:extLst>
            </p:cNvPr>
            <p:cNvSpPr/>
            <p:nvPr/>
          </p:nvSpPr>
          <p:spPr>
            <a:xfrm>
              <a:off x="167076" y="4821263"/>
              <a:ext cx="385893" cy="332666"/>
            </a:xfrm>
            <a:prstGeom prst="hexag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3204BC9-07F7-6A6C-1CCA-628A539BABB1}"/>
                </a:ext>
              </a:extLst>
            </p:cNvPr>
            <p:cNvSpPr txBox="1"/>
            <p:nvPr/>
          </p:nvSpPr>
          <p:spPr>
            <a:xfrm>
              <a:off x="738934" y="4797116"/>
              <a:ext cx="41273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Verification &amp; Supported</a:t>
              </a:r>
            </a:p>
          </p:txBody>
        </p:sp>
        <p:pic>
          <p:nvPicPr>
            <p:cNvPr id="26" name="Graphic 25" descr="Completed outline">
              <a:extLst>
                <a:ext uri="{FF2B5EF4-FFF2-40B4-BE49-F238E27FC236}">
                  <a16:creationId xmlns:a16="http://schemas.microsoft.com/office/drawing/2014/main" id="{B40A5DD1-F1EC-0590-C0D7-C202636EE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11120" y="4864435"/>
              <a:ext cx="289494" cy="289494"/>
            </a:xfrm>
            <a:prstGeom prst="rect">
              <a:avLst/>
            </a:prstGeom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C743182F-6097-BACE-8653-7428EAD008B2}"/>
              </a:ext>
            </a:extLst>
          </p:cNvPr>
          <p:cNvSpPr txBox="1"/>
          <p:nvPr/>
        </p:nvSpPr>
        <p:spPr>
          <a:xfrm>
            <a:off x="6604269" y="835551"/>
            <a:ext cx="377504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CONTENTS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C3AF443-73B7-5F2D-B0A6-F0B4F84E5C8A}"/>
              </a:ext>
            </a:extLst>
          </p:cNvPr>
          <p:cNvGrpSpPr/>
          <p:nvPr/>
        </p:nvGrpSpPr>
        <p:grpSpPr>
          <a:xfrm>
            <a:off x="5273602" y="5491723"/>
            <a:ext cx="4699238" cy="400110"/>
            <a:chOff x="5273602" y="5491723"/>
            <a:chExt cx="4699238" cy="400110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CB412849-CD74-39F0-FFDA-3D75EDE8C486}"/>
                </a:ext>
              </a:extLst>
            </p:cNvPr>
            <p:cNvGrpSpPr/>
            <p:nvPr/>
          </p:nvGrpSpPr>
          <p:grpSpPr>
            <a:xfrm>
              <a:off x="5273602" y="5491723"/>
              <a:ext cx="4699238" cy="400110"/>
              <a:chOff x="167778" y="4208098"/>
              <a:chExt cx="4699238" cy="400110"/>
            </a:xfrm>
          </p:grpSpPr>
          <p:sp>
            <p:nvSpPr>
              <p:cNvPr id="3" name="Hexagon 2">
                <a:extLst>
                  <a:ext uri="{FF2B5EF4-FFF2-40B4-BE49-F238E27FC236}">
                    <a16:creationId xmlns:a16="http://schemas.microsoft.com/office/drawing/2014/main" id="{55566913-2C65-318C-7B34-93194CCD11BC}"/>
                  </a:ext>
                </a:extLst>
              </p:cNvPr>
              <p:cNvSpPr/>
              <p:nvPr/>
            </p:nvSpPr>
            <p:spPr>
              <a:xfrm>
                <a:off x="167778" y="4232245"/>
                <a:ext cx="385893" cy="332666"/>
              </a:xfrm>
              <a:prstGeom prst="hexagon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0E0DDB9-202C-44C3-DD24-06929405A70E}"/>
                  </a:ext>
                </a:extLst>
              </p:cNvPr>
              <p:cNvSpPr txBox="1"/>
              <p:nvPr/>
            </p:nvSpPr>
            <p:spPr>
              <a:xfrm>
                <a:off x="739636" y="4208098"/>
                <a:ext cx="41273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Why CheckID?</a:t>
                </a:r>
                <a:endParaRPr lang="en-US" sz="20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pic>
          <p:nvPicPr>
            <p:cNvPr id="16" name="Graphic 15" descr="Help outline">
              <a:extLst>
                <a:ext uri="{FF2B5EF4-FFF2-40B4-BE49-F238E27FC236}">
                  <a16:creationId xmlns:a16="http://schemas.microsoft.com/office/drawing/2014/main" id="{8B7A04EA-1E04-D9FA-EC03-91573A8136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5343840" y="5561859"/>
              <a:ext cx="253068" cy="2530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6691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305C52B3-6C81-BEDD-92B0-4FBCDB295DA4}"/>
              </a:ext>
            </a:extLst>
          </p:cNvPr>
          <p:cNvSpPr/>
          <p:nvPr/>
        </p:nvSpPr>
        <p:spPr>
          <a:xfrm rot="16200000">
            <a:off x="8683534" y="558619"/>
            <a:ext cx="4163504" cy="3046262"/>
          </a:xfrm>
          <a:prstGeom prst="rect">
            <a:avLst/>
          </a:prstGeom>
          <a:pattFill prst="wd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DA82BA-F825-1FBB-D680-3DAB2D29325C}"/>
              </a:ext>
            </a:extLst>
          </p:cNvPr>
          <p:cNvSpPr/>
          <p:nvPr/>
        </p:nvSpPr>
        <p:spPr>
          <a:xfrm rot="18632322">
            <a:off x="-520625" y="-230830"/>
            <a:ext cx="1686253" cy="1686253"/>
          </a:xfrm>
          <a:prstGeom prst="rect">
            <a:avLst/>
          </a:prstGeom>
          <a:noFill/>
          <a:ln w="7620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67328F-B4D4-F938-872B-75FFC776C489}"/>
              </a:ext>
            </a:extLst>
          </p:cNvPr>
          <p:cNvSpPr txBox="1"/>
          <p:nvPr/>
        </p:nvSpPr>
        <p:spPr>
          <a:xfrm>
            <a:off x="1761444" y="334272"/>
            <a:ext cx="34756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INTRODUCTION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EE87A4-BC81-2941-1E94-25C4887EF4BB}"/>
              </a:ext>
            </a:extLst>
          </p:cNvPr>
          <p:cNvSpPr/>
          <p:nvPr/>
        </p:nvSpPr>
        <p:spPr>
          <a:xfrm>
            <a:off x="0" y="3334871"/>
            <a:ext cx="12288416" cy="352312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735278-E1D3-624C-7A67-CE46859F2589}"/>
              </a:ext>
            </a:extLst>
          </p:cNvPr>
          <p:cNvSpPr/>
          <p:nvPr/>
        </p:nvSpPr>
        <p:spPr>
          <a:xfrm rot="18632322">
            <a:off x="-304193" y="-14397"/>
            <a:ext cx="1253386" cy="1253386"/>
          </a:xfrm>
          <a:prstGeom prst="rect">
            <a:avLst/>
          </a:prstGeom>
          <a:noFill/>
          <a:ln w="7620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346AF44-D5FB-C996-C411-19FFF71495D5}"/>
              </a:ext>
            </a:extLst>
          </p:cNvPr>
          <p:cNvSpPr/>
          <p:nvPr/>
        </p:nvSpPr>
        <p:spPr>
          <a:xfrm rot="20886878">
            <a:off x="8127702" y="254870"/>
            <a:ext cx="3457094" cy="4597640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F5B7BE-60E3-E6D0-9914-74084D2DEC08}"/>
              </a:ext>
            </a:extLst>
          </p:cNvPr>
          <p:cNvSpPr txBox="1"/>
          <p:nvPr/>
        </p:nvSpPr>
        <p:spPr>
          <a:xfrm>
            <a:off x="1463866" y="935244"/>
            <a:ext cx="6200958" cy="7899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Many passports, identity cards and other identity documents contain a contactless (RFID) chip.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6E9C548-1CDB-27F3-2BB6-4921C86D82FD}"/>
              </a:ext>
            </a:extLst>
          </p:cNvPr>
          <p:cNvSpPr txBox="1"/>
          <p:nvPr/>
        </p:nvSpPr>
        <p:spPr>
          <a:xfrm>
            <a:off x="2461935" y="3824626"/>
            <a:ext cx="347561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 err="1">
                <a:solidFill>
                  <a:srgbClr val="FFC000"/>
                </a:solidFill>
                <a:latin typeface="Cavolini" panose="020B0502040204020203" pitchFamily="66" charset="0"/>
                <a:cs typeface="Cavolini" panose="020B0502040204020203" pitchFamily="66" charset="0"/>
              </a:rPr>
              <a:t>CheckID</a:t>
            </a:r>
            <a:endParaRPr lang="en-US" sz="5000" dirty="0">
              <a:solidFill>
                <a:srgbClr val="FFC000"/>
              </a:solidFill>
              <a:latin typeface="Cavolini" panose="020B0502040204020203" pitchFamily="66" charset="0"/>
              <a:cs typeface="Cavolini" panose="020B0502040204020203" pitchFamily="66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B31EC96-DFEA-F037-79DB-F8E8D7603A8B}"/>
              </a:ext>
            </a:extLst>
          </p:cNvPr>
          <p:cNvSpPr txBox="1"/>
          <p:nvPr/>
        </p:nvSpPr>
        <p:spPr>
          <a:xfrm>
            <a:off x="682424" y="3536579"/>
            <a:ext cx="154773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latin typeface="Cavolini" panose="020B0502040204020203" pitchFamily="66" charset="0"/>
                <a:cs typeface="Cavolini" panose="020B0502040204020203" pitchFamily="66" charset="0"/>
              </a:rPr>
              <a:t>About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4A0EF9F-8460-6840-8095-0C5645D7BDA2}"/>
              </a:ext>
            </a:extLst>
          </p:cNvPr>
          <p:cNvSpPr txBox="1"/>
          <p:nvPr/>
        </p:nvSpPr>
        <p:spPr>
          <a:xfrm>
            <a:off x="831239" y="4662013"/>
            <a:ext cx="6978988" cy="1897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Verifying people’s identity is essential in preventing identity fraud and enabling trustworthy digital services. </a:t>
            </a:r>
            <a:r>
              <a:rPr lang="en-US" sz="16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CheckID</a:t>
            </a:r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is the first and leading solution for verifying identity documents using smartphones’ NFC. The combination of identity documents with contactless chips and NFC-capable smartphones is the cornerstone of </a:t>
            </a:r>
            <a:r>
              <a:rPr lang="en-US" sz="16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CheckID</a:t>
            </a:r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5136181-565F-BBB5-954E-E141A341D3FE}"/>
              </a:ext>
            </a:extLst>
          </p:cNvPr>
          <p:cNvSpPr/>
          <p:nvPr/>
        </p:nvSpPr>
        <p:spPr>
          <a:xfrm rot="1085000">
            <a:off x="9056459" y="3569570"/>
            <a:ext cx="2931290" cy="3053731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E81095-5A1A-FCED-6698-15D5BC55D723}"/>
              </a:ext>
            </a:extLst>
          </p:cNvPr>
          <p:cNvSpPr/>
          <p:nvPr/>
        </p:nvSpPr>
        <p:spPr>
          <a:xfrm rot="20936878">
            <a:off x="8578044" y="3416714"/>
            <a:ext cx="740985" cy="65520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98C076-63B2-8C67-9713-36517F78ED0C}"/>
              </a:ext>
            </a:extLst>
          </p:cNvPr>
          <p:cNvSpPr txBox="1"/>
          <p:nvPr/>
        </p:nvSpPr>
        <p:spPr>
          <a:xfrm>
            <a:off x="1473319" y="1801045"/>
            <a:ext cx="6200958" cy="115929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The chip contains reliable personal information about the holder, including the full name, date of birth and nationality, a high-resolution face image, suitable for face recognition. 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12" name="Connector: Curved 11">
            <a:extLst>
              <a:ext uri="{FF2B5EF4-FFF2-40B4-BE49-F238E27FC236}">
                <a16:creationId xmlns:a16="http://schemas.microsoft.com/office/drawing/2014/main" id="{0ED10C12-BBA4-9F36-9B46-68015FFE15B9}"/>
              </a:ext>
            </a:extLst>
          </p:cNvPr>
          <p:cNvCxnSpPr>
            <a:cxnSpLocks/>
          </p:cNvCxnSpPr>
          <p:nvPr/>
        </p:nvCxnSpPr>
        <p:spPr>
          <a:xfrm>
            <a:off x="7680675" y="3481742"/>
            <a:ext cx="819282" cy="391831"/>
          </a:xfrm>
          <a:prstGeom prst="curved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Connector: Curved 1">
            <a:extLst>
              <a:ext uri="{FF2B5EF4-FFF2-40B4-BE49-F238E27FC236}">
                <a16:creationId xmlns:a16="http://schemas.microsoft.com/office/drawing/2014/main" id="{2E510935-DDF9-ACC1-DE6D-26023130CBF2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9015867" y="2616850"/>
            <a:ext cx="718187" cy="428214"/>
          </a:xfrm>
          <a:prstGeom prst="curvedConnector3">
            <a:avLst>
              <a:gd name="adj1" fmla="val 37517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1D79FEC1-B371-75F2-4F4B-BE708A64DFAD}"/>
              </a:ext>
            </a:extLst>
          </p:cNvPr>
          <p:cNvSpPr/>
          <p:nvPr/>
        </p:nvSpPr>
        <p:spPr>
          <a:xfrm rot="20851011">
            <a:off x="8912442" y="894083"/>
            <a:ext cx="2164992" cy="144267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6913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4" grpId="0" animBg="1"/>
      <p:bldP spid="5" grpId="0" animBg="1"/>
      <p:bldP spid="6" grpId="0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28A3855E-009A-F836-935A-D415E94AC075}"/>
              </a:ext>
            </a:extLst>
          </p:cNvPr>
          <p:cNvSpPr/>
          <p:nvPr/>
        </p:nvSpPr>
        <p:spPr>
          <a:xfrm rot="16200000">
            <a:off x="5808630" y="-5806246"/>
            <a:ext cx="588604" cy="12178141"/>
          </a:xfrm>
          <a:prstGeom prst="rect">
            <a:avLst/>
          </a:prstGeom>
          <a:pattFill prst="wdUp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8B7F7C4-638B-E187-2C54-D8A6E8C69684}"/>
              </a:ext>
            </a:extLst>
          </p:cNvPr>
          <p:cNvGrpSpPr/>
          <p:nvPr/>
        </p:nvGrpSpPr>
        <p:grpSpPr>
          <a:xfrm>
            <a:off x="3325197" y="86373"/>
            <a:ext cx="5666403" cy="825514"/>
            <a:chOff x="3325197" y="86373"/>
            <a:chExt cx="5666403" cy="825514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295B8CBC-A236-B792-39F7-867DE3837275}"/>
                </a:ext>
              </a:extLst>
            </p:cNvPr>
            <p:cNvSpPr/>
            <p:nvPr/>
          </p:nvSpPr>
          <p:spPr>
            <a:xfrm>
              <a:off x="3325197" y="86373"/>
              <a:ext cx="5666403" cy="825514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2E0DFC4-BBB5-599E-CDA7-1CE685DDD675}"/>
                </a:ext>
              </a:extLst>
            </p:cNvPr>
            <p:cNvSpPr txBox="1"/>
            <p:nvPr/>
          </p:nvSpPr>
          <p:spPr>
            <a:xfrm>
              <a:off x="4347882" y="256133"/>
              <a:ext cx="407533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CHECKID FEATURES</a:t>
              </a:r>
              <a:endParaRPr lang="en-US" sz="3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10E9938-91F2-6178-36E5-999A5A5B139A}"/>
              </a:ext>
            </a:extLst>
          </p:cNvPr>
          <p:cNvCxnSpPr/>
          <p:nvPr/>
        </p:nvCxnSpPr>
        <p:spPr>
          <a:xfrm>
            <a:off x="5513294" y="911887"/>
            <a:ext cx="0" cy="59461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C6EF6D0-118C-B204-56FE-D173C5B69258}"/>
              </a:ext>
            </a:extLst>
          </p:cNvPr>
          <p:cNvCxnSpPr/>
          <p:nvPr/>
        </p:nvCxnSpPr>
        <p:spPr>
          <a:xfrm>
            <a:off x="6777317" y="911887"/>
            <a:ext cx="0" cy="59461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CC1AB0BE-B66E-FE69-B522-4E9AE829568D}"/>
              </a:ext>
            </a:extLst>
          </p:cNvPr>
          <p:cNvGrpSpPr/>
          <p:nvPr/>
        </p:nvGrpSpPr>
        <p:grpSpPr>
          <a:xfrm>
            <a:off x="1452286" y="1522547"/>
            <a:ext cx="4352361" cy="710018"/>
            <a:chOff x="1452286" y="1522547"/>
            <a:chExt cx="4352361" cy="710018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C9894341-CAE6-22ED-D5F1-0B1D5E898849}"/>
                </a:ext>
              </a:extLst>
            </p:cNvPr>
            <p:cNvSpPr/>
            <p:nvPr/>
          </p:nvSpPr>
          <p:spPr>
            <a:xfrm>
              <a:off x="5221941" y="1522547"/>
              <a:ext cx="582706" cy="58270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AE90878F-F612-120D-DA03-8C4DCBA601B6}"/>
                </a:ext>
              </a:extLst>
            </p:cNvPr>
            <p:cNvCxnSpPr>
              <a:endCxn id="13" idx="2"/>
            </p:cNvCxnSpPr>
            <p:nvPr/>
          </p:nvCxnSpPr>
          <p:spPr>
            <a:xfrm>
              <a:off x="4876800" y="1810871"/>
              <a:ext cx="345141" cy="3029"/>
            </a:xfrm>
            <a:prstGeom prst="line">
              <a:avLst/>
            </a:prstGeom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710335C8-B865-5F43-23DC-3ECF2E67156A}"/>
                </a:ext>
              </a:extLst>
            </p:cNvPr>
            <p:cNvSpPr txBox="1"/>
            <p:nvPr/>
          </p:nvSpPr>
          <p:spPr>
            <a:xfrm>
              <a:off x="1452286" y="1529809"/>
              <a:ext cx="3366248" cy="7027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400" b="0" i="0" dirty="0">
                  <a:solidFill>
                    <a:srgbClr val="2E302F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Establish authenticity of identity documents</a:t>
              </a:r>
              <a:r>
                <a:rPr lang="en-US" sz="1400" dirty="0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endParaRPr lang="en-US" sz="1400" b="0" i="0" u="none" strike="noStrike" baseline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B43F43F-F7C3-B955-A876-F535D1078E73}"/>
              </a:ext>
            </a:extLst>
          </p:cNvPr>
          <p:cNvGrpSpPr/>
          <p:nvPr/>
        </p:nvGrpSpPr>
        <p:grpSpPr>
          <a:xfrm>
            <a:off x="6485964" y="1130194"/>
            <a:ext cx="5113801" cy="582706"/>
            <a:chOff x="6485964" y="1130194"/>
            <a:chExt cx="5113801" cy="582706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0BD52A34-527B-F980-A5AE-149247EF48E0}"/>
                </a:ext>
              </a:extLst>
            </p:cNvPr>
            <p:cNvSpPr/>
            <p:nvPr/>
          </p:nvSpPr>
          <p:spPr>
            <a:xfrm>
              <a:off x="6485964" y="1130194"/>
              <a:ext cx="582706" cy="582706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A0EF00B7-135E-DDD7-1EAE-69AB57AE8CB3}"/>
                </a:ext>
              </a:extLst>
            </p:cNvPr>
            <p:cNvCxnSpPr/>
            <p:nvPr/>
          </p:nvCxnSpPr>
          <p:spPr>
            <a:xfrm>
              <a:off x="7068671" y="1421547"/>
              <a:ext cx="345141" cy="3029"/>
            </a:xfrm>
            <a:prstGeom prst="line">
              <a:avLst/>
            </a:prstGeom>
            <a:ln w="127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52027C7E-20F6-20F4-7B3F-312FDB43299A}"/>
                </a:ext>
              </a:extLst>
            </p:cNvPr>
            <p:cNvSpPr txBox="1"/>
            <p:nvPr/>
          </p:nvSpPr>
          <p:spPr>
            <a:xfrm>
              <a:off x="7513728" y="1259379"/>
              <a:ext cx="4086037" cy="3795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b="0" i="0" dirty="0">
                  <a:solidFill>
                    <a:srgbClr val="2E302F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Read personal information from the chip</a:t>
              </a:r>
              <a:r>
                <a:rPr lang="en-US" sz="1400" dirty="0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endParaRPr lang="en-US" sz="1400" b="0" i="0" u="none" strike="noStrike" baseline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E4F58DE-FCED-C878-0014-D783101277C8}"/>
              </a:ext>
            </a:extLst>
          </p:cNvPr>
          <p:cNvGrpSpPr/>
          <p:nvPr/>
        </p:nvGrpSpPr>
        <p:grpSpPr>
          <a:xfrm>
            <a:off x="6485964" y="2662731"/>
            <a:ext cx="4913965" cy="582706"/>
            <a:chOff x="6485964" y="2662731"/>
            <a:chExt cx="4913965" cy="58270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F72BC08-2A7A-FF42-B6F2-E68E4D8B7898}"/>
                </a:ext>
              </a:extLst>
            </p:cNvPr>
            <p:cNvSpPr/>
            <p:nvPr/>
          </p:nvSpPr>
          <p:spPr>
            <a:xfrm>
              <a:off x="6485964" y="2662731"/>
              <a:ext cx="582706" cy="58270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14A6535E-AE37-F64E-F6FB-E0C0BDC6F613}"/>
                </a:ext>
              </a:extLst>
            </p:cNvPr>
            <p:cNvCxnSpPr/>
            <p:nvPr/>
          </p:nvCxnSpPr>
          <p:spPr>
            <a:xfrm>
              <a:off x="7068670" y="2956367"/>
              <a:ext cx="345141" cy="3029"/>
            </a:xfrm>
            <a:prstGeom prst="line">
              <a:avLst/>
            </a:prstGeom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2E05D7B-EC9F-6374-B1FA-E268BA7ABCB1}"/>
                </a:ext>
              </a:extLst>
            </p:cNvPr>
            <p:cNvSpPr txBox="1"/>
            <p:nvPr/>
          </p:nvSpPr>
          <p:spPr>
            <a:xfrm>
              <a:off x="7513728" y="2745644"/>
              <a:ext cx="3886201" cy="3795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b="0" i="0">
                  <a:solidFill>
                    <a:srgbClr val="2E302F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Access to high resolution face image on chip</a:t>
              </a:r>
              <a:r>
                <a:rPr lang="en-US" sz="1400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endParaRPr lang="en-US" sz="1400" b="0" i="0" u="none" strike="noStrike" baseline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2CC6750-3EEF-1C5A-65C2-26A338B9858D}"/>
              </a:ext>
            </a:extLst>
          </p:cNvPr>
          <p:cNvGrpSpPr/>
          <p:nvPr/>
        </p:nvGrpSpPr>
        <p:grpSpPr>
          <a:xfrm>
            <a:off x="493064" y="3039274"/>
            <a:ext cx="5311583" cy="809121"/>
            <a:chOff x="493064" y="3039274"/>
            <a:chExt cx="5311583" cy="809121"/>
          </a:xfrm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B3CC1ABE-26AD-4AB9-927F-FA1982053955}"/>
                </a:ext>
              </a:extLst>
            </p:cNvPr>
            <p:cNvSpPr/>
            <p:nvPr/>
          </p:nvSpPr>
          <p:spPr>
            <a:xfrm>
              <a:off x="5221941" y="3039274"/>
              <a:ext cx="582706" cy="582706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A3479F3-C716-1FAA-0EB7-6099752B7B67}"/>
                </a:ext>
              </a:extLst>
            </p:cNvPr>
            <p:cNvCxnSpPr/>
            <p:nvPr/>
          </p:nvCxnSpPr>
          <p:spPr>
            <a:xfrm>
              <a:off x="4876801" y="3331353"/>
              <a:ext cx="345141" cy="3029"/>
            </a:xfrm>
            <a:prstGeom prst="line">
              <a:avLst/>
            </a:prstGeom>
            <a:ln w="127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50C4B844-FFC7-7D40-8F6C-C4CFF16BF3A1}"/>
                </a:ext>
              </a:extLst>
            </p:cNvPr>
            <p:cNvSpPr txBox="1"/>
            <p:nvPr/>
          </p:nvSpPr>
          <p:spPr>
            <a:xfrm>
              <a:off x="493064" y="3145639"/>
              <a:ext cx="4388220" cy="7027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400" b="0" i="0" dirty="0">
                  <a:solidFill>
                    <a:srgbClr val="2E302F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Use </a:t>
              </a:r>
              <a:r>
                <a:rPr lang="en-US" sz="1400" b="0" i="0" dirty="0" err="1">
                  <a:solidFill>
                    <a:srgbClr val="2E302F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CheckID</a:t>
              </a:r>
              <a:r>
                <a:rPr lang="en-US" sz="1400" b="0" i="0" dirty="0">
                  <a:solidFill>
                    <a:srgbClr val="2E302F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 Optical Character Recognition to scan QR and interpret the text for processing</a:t>
              </a:r>
              <a:r>
                <a:rPr lang="en-US" sz="1400" dirty="0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endParaRPr lang="en-US" sz="1400" b="0" i="0" u="none" strike="noStrike" baseline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99A4D89-2D7A-B69A-6364-CB4FFFA9FD2D}"/>
              </a:ext>
            </a:extLst>
          </p:cNvPr>
          <p:cNvGrpSpPr/>
          <p:nvPr/>
        </p:nvGrpSpPr>
        <p:grpSpPr>
          <a:xfrm>
            <a:off x="6485964" y="4151584"/>
            <a:ext cx="5275730" cy="702756"/>
            <a:chOff x="6485964" y="4151584"/>
            <a:chExt cx="5275730" cy="702756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2D1D240C-C2F3-80FD-1813-DA697CBE169C}"/>
                </a:ext>
              </a:extLst>
            </p:cNvPr>
            <p:cNvSpPr/>
            <p:nvPr/>
          </p:nvSpPr>
          <p:spPr>
            <a:xfrm>
              <a:off x="6485964" y="4195268"/>
              <a:ext cx="582706" cy="582706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BAB07B46-F6F3-3F65-5688-DAFA0B0A7609}"/>
                </a:ext>
              </a:extLst>
            </p:cNvPr>
            <p:cNvCxnSpPr/>
            <p:nvPr/>
          </p:nvCxnSpPr>
          <p:spPr>
            <a:xfrm>
              <a:off x="7068670" y="4492405"/>
              <a:ext cx="345141" cy="3029"/>
            </a:xfrm>
            <a:prstGeom prst="line">
              <a:avLst/>
            </a:prstGeom>
            <a:ln w="127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DEED2194-4907-EE6B-6C7F-EF0BFCE84E12}"/>
                </a:ext>
              </a:extLst>
            </p:cNvPr>
            <p:cNvSpPr txBox="1"/>
            <p:nvPr/>
          </p:nvSpPr>
          <p:spPr>
            <a:xfrm>
              <a:off x="7579659" y="4151584"/>
              <a:ext cx="4182035" cy="7027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b="0" i="0">
                  <a:solidFill>
                    <a:srgbClr val="2E302F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Integrate the CheckID SDK’s into your own app through APIs and create a smooth experience</a:t>
              </a:r>
              <a:r>
                <a:rPr lang="en-US" sz="1400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endParaRPr lang="en-US" sz="1400" b="0" i="0" u="none" strike="noStrike" baseline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5825E4B-FE5D-F943-33A2-8BDA06201E8B}"/>
              </a:ext>
            </a:extLst>
          </p:cNvPr>
          <p:cNvGrpSpPr/>
          <p:nvPr/>
        </p:nvGrpSpPr>
        <p:grpSpPr>
          <a:xfrm>
            <a:off x="1286434" y="4556001"/>
            <a:ext cx="4518213" cy="582706"/>
            <a:chOff x="1286434" y="4556001"/>
            <a:chExt cx="4518213" cy="582706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5DABC561-5766-F342-F86D-46A84CA459F0}"/>
                </a:ext>
              </a:extLst>
            </p:cNvPr>
            <p:cNvCxnSpPr/>
            <p:nvPr/>
          </p:nvCxnSpPr>
          <p:spPr>
            <a:xfrm>
              <a:off x="4876800" y="4847354"/>
              <a:ext cx="345141" cy="3029"/>
            </a:xfrm>
            <a:prstGeom prst="line">
              <a:avLst/>
            </a:prstGeom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8355CDF8-7C03-673E-30E9-F99AB75DAE4B}"/>
                </a:ext>
              </a:extLst>
            </p:cNvPr>
            <p:cNvSpPr/>
            <p:nvPr/>
          </p:nvSpPr>
          <p:spPr>
            <a:xfrm>
              <a:off x="5221941" y="4556001"/>
              <a:ext cx="582706" cy="58270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12E39518-944D-5739-1371-191C5528014B}"/>
                </a:ext>
              </a:extLst>
            </p:cNvPr>
            <p:cNvSpPr txBox="1"/>
            <p:nvPr/>
          </p:nvSpPr>
          <p:spPr>
            <a:xfrm>
              <a:off x="1286434" y="4642740"/>
              <a:ext cx="3572441" cy="3795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b="0" i="0" dirty="0">
                  <a:solidFill>
                    <a:srgbClr val="2E302F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Provide a ready-to-use app called </a:t>
              </a:r>
              <a:r>
                <a:rPr lang="en-US" sz="1400" b="0" i="0" dirty="0" err="1">
                  <a:solidFill>
                    <a:srgbClr val="2E302F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CheckID</a:t>
              </a:r>
              <a:endParaRPr lang="en-US" sz="1400" b="0" i="0" u="none" strike="noStrike" baseline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A24859F-E17E-A79D-7821-6039101C3638}"/>
              </a:ext>
            </a:extLst>
          </p:cNvPr>
          <p:cNvGrpSpPr/>
          <p:nvPr/>
        </p:nvGrpSpPr>
        <p:grpSpPr>
          <a:xfrm>
            <a:off x="6485964" y="5727806"/>
            <a:ext cx="4823012" cy="582706"/>
            <a:chOff x="6485964" y="5727806"/>
            <a:chExt cx="4823012" cy="582706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1D7C859-6C95-28B4-1DA6-51751B9CB9A5}"/>
                </a:ext>
              </a:extLst>
            </p:cNvPr>
            <p:cNvSpPr/>
            <p:nvPr/>
          </p:nvSpPr>
          <p:spPr>
            <a:xfrm>
              <a:off x="6485964" y="5727806"/>
              <a:ext cx="582706" cy="58270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BB3C5187-5B0E-C805-B083-9687E4B2E890}"/>
                </a:ext>
              </a:extLst>
            </p:cNvPr>
            <p:cNvCxnSpPr/>
            <p:nvPr/>
          </p:nvCxnSpPr>
          <p:spPr>
            <a:xfrm>
              <a:off x="7073152" y="6016130"/>
              <a:ext cx="345141" cy="3029"/>
            </a:xfrm>
            <a:prstGeom prst="line">
              <a:avLst/>
            </a:prstGeom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D1540F85-A7ED-C031-3EB8-C58ADC85822D}"/>
                </a:ext>
              </a:extLst>
            </p:cNvPr>
            <p:cNvSpPr txBox="1"/>
            <p:nvPr/>
          </p:nvSpPr>
          <p:spPr>
            <a:xfrm>
              <a:off x="7422775" y="5826334"/>
              <a:ext cx="3886201" cy="3795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b="0" i="0">
                  <a:solidFill>
                    <a:srgbClr val="2E302F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Available as SaaS, Client-only</a:t>
              </a:r>
              <a:r>
                <a:rPr lang="en-US" sz="1400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endParaRPr lang="en-US" sz="1400" b="0" i="0" u="none" strike="noStrike" baseline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D044776-6928-85FF-3F71-57EC624D9F1B}"/>
              </a:ext>
            </a:extLst>
          </p:cNvPr>
          <p:cNvGrpSpPr/>
          <p:nvPr/>
        </p:nvGrpSpPr>
        <p:grpSpPr>
          <a:xfrm>
            <a:off x="493063" y="6072728"/>
            <a:ext cx="5311584" cy="582706"/>
            <a:chOff x="493063" y="6072728"/>
            <a:chExt cx="5311584" cy="582706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58ADEC9A-D456-7E69-A31F-3B405ABED8D9}"/>
                </a:ext>
              </a:extLst>
            </p:cNvPr>
            <p:cNvSpPr/>
            <p:nvPr/>
          </p:nvSpPr>
          <p:spPr>
            <a:xfrm>
              <a:off x="5221941" y="6072728"/>
              <a:ext cx="582706" cy="582706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3B897C68-B3ED-2FDB-4A19-BCF86686F19D}"/>
                </a:ext>
              </a:extLst>
            </p:cNvPr>
            <p:cNvCxnSpPr/>
            <p:nvPr/>
          </p:nvCxnSpPr>
          <p:spPr>
            <a:xfrm>
              <a:off x="4867837" y="6361840"/>
              <a:ext cx="345141" cy="3029"/>
            </a:xfrm>
            <a:prstGeom prst="line">
              <a:avLst/>
            </a:prstGeom>
            <a:ln w="127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71559A89-B726-BCC9-A836-0F8ED84CE7F0}"/>
                </a:ext>
              </a:extLst>
            </p:cNvPr>
            <p:cNvSpPr txBox="1"/>
            <p:nvPr/>
          </p:nvSpPr>
          <p:spPr>
            <a:xfrm>
              <a:off x="493063" y="6172044"/>
              <a:ext cx="4365812" cy="3795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400" b="0" i="0">
                  <a:solidFill>
                    <a:srgbClr val="2E302F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QR and NFC functionality can be licensed separately</a:t>
              </a:r>
              <a:r>
                <a:rPr lang="en-US" sz="1400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endParaRPr lang="en-US" sz="1400" b="0" i="0" u="none" strike="noStrike" baseline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2177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7D0B28D3-CF5B-1514-1380-D4ABADA6938F}"/>
              </a:ext>
            </a:extLst>
          </p:cNvPr>
          <p:cNvGrpSpPr/>
          <p:nvPr/>
        </p:nvGrpSpPr>
        <p:grpSpPr>
          <a:xfrm>
            <a:off x="1027097" y="1097206"/>
            <a:ext cx="995082" cy="2405489"/>
            <a:chOff x="1174377" y="986118"/>
            <a:chExt cx="995082" cy="2405489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3AA73854-11E2-2DA3-DCE1-C5966EB20899}"/>
                </a:ext>
              </a:extLst>
            </p:cNvPr>
            <p:cNvSpPr/>
            <p:nvPr/>
          </p:nvSpPr>
          <p:spPr>
            <a:xfrm>
              <a:off x="1174377" y="986118"/>
              <a:ext cx="995082" cy="99508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EF8EB5F-7E9A-5153-22CB-8ADDDB769C48}"/>
                </a:ext>
              </a:extLst>
            </p:cNvPr>
            <p:cNvCxnSpPr>
              <a:cxnSpLocks/>
              <a:stCxn id="2" idx="4"/>
            </p:cNvCxnSpPr>
            <p:nvPr/>
          </p:nvCxnSpPr>
          <p:spPr>
            <a:xfrm>
              <a:off x="1671918" y="1981200"/>
              <a:ext cx="0" cy="1371600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614FB0B-001C-A18A-F642-6257B729DAA2}"/>
                </a:ext>
              </a:extLst>
            </p:cNvPr>
            <p:cNvSpPr/>
            <p:nvPr/>
          </p:nvSpPr>
          <p:spPr>
            <a:xfrm>
              <a:off x="1393190" y="3077842"/>
              <a:ext cx="600626" cy="313765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oogle Shape;13122;p78">
              <a:extLst>
                <a:ext uri="{FF2B5EF4-FFF2-40B4-BE49-F238E27FC236}">
                  <a16:creationId xmlns:a16="http://schemas.microsoft.com/office/drawing/2014/main" id="{66D2D240-FC63-D967-0425-5420F73EF45F}"/>
                </a:ext>
              </a:extLst>
            </p:cNvPr>
            <p:cNvGrpSpPr/>
            <p:nvPr/>
          </p:nvGrpSpPr>
          <p:grpSpPr>
            <a:xfrm>
              <a:off x="1429156" y="1263157"/>
              <a:ext cx="511000" cy="562767"/>
              <a:chOff x="7562766" y="1514864"/>
              <a:chExt cx="327059" cy="360192"/>
            </a:xfrm>
            <a:solidFill>
              <a:schemeClr val="bg1"/>
            </a:solidFill>
          </p:grpSpPr>
          <p:sp>
            <p:nvSpPr>
              <p:cNvPr id="22" name="Google Shape;13123;p78">
                <a:extLst>
                  <a:ext uri="{FF2B5EF4-FFF2-40B4-BE49-F238E27FC236}">
                    <a16:creationId xmlns:a16="http://schemas.microsoft.com/office/drawing/2014/main" id="{E75BD38D-15A9-3A27-01BA-369B3D999D03}"/>
                  </a:ext>
                </a:extLst>
              </p:cNvPr>
              <p:cNvSpPr/>
              <p:nvPr/>
            </p:nvSpPr>
            <p:spPr>
              <a:xfrm>
                <a:off x="7662418" y="1600289"/>
                <a:ext cx="127724" cy="165248"/>
              </a:xfrm>
              <a:custGeom>
                <a:avLst/>
                <a:gdLst/>
                <a:ahLst/>
                <a:cxnLst/>
                <a:rect l="l" t="t" r="r" b="b"/>
                <a:pathLst>
                  <a:path w="4013" h="5192" extrusionOk="0">
                    <a:moveTo>
                      <a:pt x="2001" y="334"/>
                    </a:moveTo>
                    <a:cubicBezTo>
                      <a:pt x="2298" y="334"/>
                      <a:pt x="2548" y="513"/>
                      <a:pt x="2656" y="763"/>
                    </a:cubicBezTo>
                    <a:cubicBezTo>
                      <a:pt x="2679" y="846"/>
                      <a:pt x="2715" y="941"/>
                      <a:pt x="2715" y="1049"/>
                    </a:cubicBezTo>
                    <a:lnTo>
                      <a:pt x="2715" y="1227"/>
                    </a:lnTo>
                    <a:cubicBezTo>
                      <a:pt x="2441" y="1132"/>
                      <a:pt x="2322" y="846"/>
                      <a:pt x="2322" y="834"/>
                    </a:cubicBezTo>
                    <a:cubicBezTo>
                      <a:pt x="2298" y="775"/>
                      <a:pt x="2251" y="727"/>
                      <a:pt x="2179" y="727"/>
                    </a:cubicBezTo>
                    <a:cubicBezTo>
                      <a:pt x="2120" y="727"/>
                      <a:pt x="2060" y="763"/>
                      <a:pt x="2013" y="822"/>
                    </a:cubicBezTo>
                    <a:cubicBezTo>
                      <a:pt x="2013" y="822"/>
                      <a:pt x="1822" y="1180"/>
                      <a:pt x="1286" y="1239"/>
                    </a:cubicBezTo>
                    <a:lnTo>
                      <a:pt x="1286" y="1025"/>
                    </a:lnTo>
                    <a:cubicBezTo>
                      <a:pt x="1298" y="941"/>
                      <a:pt x="1310" y="846"/>
                      <a:pt x="1346" y="763"/>
                    </a:cubicBezTo>
                    <a:cubicBezTo>
                      <a:pt x="1453" y="513"/>
                      <a:pt x="1703" y="334"/>
                      <a:pt x="2001" y="334"/>
                    </a:cubicBezTo>
                    <a:close/>
                    <a:moveTo>
                      <a:pt x="2167" y="1180"/>
                    </a:moveTo>
                    <a:cubicBezTo>
                      <a:pt x="2263" y="1322"/>
                      <a:pt x="2465" y="1501"/>
                      <a:pt x="2727" y="1549"/>
                    </a:cubicBezTo>
                    <a:lnTo>
                      <a:pt x="2727" y="1775"/>
                    </a:lnTo>
                    <a:cubicBezTo>
                      <a:pt x="2727" y="2156"/>
                      <a:pt x="2429" y="2465"/>
                      <a:pt x="2048" y="2489"/>
                    </a:cubicBezTo>
                    <a:lnTo>
                      <a:pt x="1989" y="2489"/>
                    </a:lnTo>
                    <a:cubicBezTo>
                      <a:pt x="1596" y="2489"/>
                      <a:pt x="1298" y="2180"/>
                      <a:pt x="1298" y="1787"/>
                    </a:cubicBezTo>
                    <a:lnTo>
                      <a:pt x="1298" y="1561"/>
                    </a:lnTo>
                    <a:cubicBezTo>
                      <a:pt x="1727" y="1525"/>
                      <a:pt x="2001" y="1346"/>
                      <a:pt x="2167" y="1180"/>
                    </a:cubicBezTo>
                    <a:close/>
                    <a:moveTo>
                      <a:pt x="2215" y="2846"/>
                    </a:moveTo>
                    <a:lnTo>
                      <a:pt x="2132" y="3025"/>
                    </a:lnTo>
                    <a:lnTo>
                      <a:pt x="1906" y="3025"/>
                    </a:lnTo>
                    <a:lnTo>
                      <a:pt x="1810" y="2846"/>
                    </a:lnTo>
                    <a:close/>
                    <a:moveTo>
                      <a:pt x="2084" y="3347"/>
                    </a:moveTo>
                    <a:lnTo>
                      <a:pt x="2287" y="4180"/>
                    </a:lnTo>
                    <a:lnTo>
                      <a:pt x="2013" y="4442"/>
                    </a:lnTo>
                    <a:lnTo>
                      <a:pt x="1751" y="4180"/>
                    </a:lnTo>
                    <a:lnTo>
                      <a:pt x="1929" y="3347"/>
                    </a:lnTo>
                    <a:close/>
                    <a:moveTo>
                      <a:pt x="2572" y="2918"/>
                    </a:moveTo>
                    <a:cubicBezTo>
                      <a:pt x="2810" y="2989"/>
                      <a:pt x="3025" y="3120"/>
                      <a:pt x="3215" y="3311"/>
                    </a:cubicBezTo>
                    <a:cubicBezTo>
                      <a:pt x="3549" y="3620"/>
                      <a:pt x="3727" y="4025"/>
                      <a:pt x="3727" y="4442"/>
                    </a:cubicBezTo>
                    <a:lnTo>
                      <a:pt x="3668" y="4859"/>
                    </a:lnTo>
                    <a:lnTo>
                      <a:pt x="334" y="4859"/>
                    </a:lnTo>
                    <a:lnTo>
                      <a:pt x="334" y="4442"/>
                    </a:lnTo>
                    <a:cubicBezTo>
                      <a:pt x="334" y="4025"/>
                      <a:pt x="513" y="3620"/>
                      <a:pt x="834" y="3311"/>
                    </a:cubicBezTo>
                    <a:cubicBezTo>
                      <a:pt x="1013" y="3132"/>
                      <a:pt x="1239" y="2989"/>
                      <a:pt x="1477" y="2918"/>
                    </a:cubicBezTo>
                    <a:lnTo>
                      <a:pt x="1632" y="3204"/>
                    </a:lnTo>
                    <a:lnTo>
                      <a:pt x="1405" y="4192"/>
                    </a:lnTo>
                    <a:cubicBezTo>
                      <a:pt x="1394" y="4251"/>
                      <a:pt x="1405" y="4311"/>
                      <a:pt x="1453" y="4359"/>
                    </a:cubicBezTo>
                    <a:lnTo>
                      <a:pt x="1906" y="4775"/>
                    </a:lnTo>
                    <a:cubicBezTo>
                      <a:pt x="1941" y="4811"/>
                      <a:pt x="1989" y="4823"/>
                      <a:pt x="2025" y="4823"/>
                    </a:cubicBezTo>
                    <a:cubicBezTo>
                      <a:pt x="2072" y="4823"/>
                      <a:pt x="2096" y="4811"/>
                      <a:pt x="2144" y="4775"/>
                    </a:cubicBezTo>
                    <a:lnTo>
                      <a:pt x="2608" y="4359"/>
                    </a:lnTo>
                    <a:cubicBezTo>
                      <a:pt x="2656" y="4311"/>
                      <a:pt x="2668" y="4251"/>
                      <a:pt x="2656" y="4192"/>
                    </a:cubicBezTo>
                    <a:lnTo>
                      <a:pt x="2429" y="3204"/>
                    </a:lnTo>
                    <a:lnTo>
                      <a:pt x="2572" y="2918"/>
                    </a:lnTo>
                    <a:close/>
                    <a:moveTo>
                      <a:pt x="2001" y="1"/>
                    </a:moveTo>
                    <a:cubicBezTo>
                      <a:pt x="1417" y="1"/>
                      <a:pt x="953" y="465"/>
                      <a:pt x="953" y="1049"/>
                    </a:cubicBezTo>
                    <a:lnTo>
                      <a:pt x="953" y="1418"/>
                    </a:lnTo>
                    <a:lnTo>
                      <a:pt x="953" y="1787"/>
                    </a:lnTo>
                    <a:cubicBezTo>
                      <a:pt x="953" y="2120"/>
                      <a:pt x="1120" y="2418"/>
                      <a:pt x="1358" y="2608"/>
                    </a:cubicBezTo>
                    <a:cubicBezTo>
                      <a:pt x="572" y="2870"/>
                      <a:pt x="1" y="3608"/>
                      <a:pt x="1" y="4442"/>
                    </a:cubicBezTo>
                    <a:lnTo>
                      <a:pt x="1" y="5037"/>
                    </a:lnTo>
                    <a:cubicBezTo>
                      <a:pt x="1" y="5121"/>
                      <a:pt x="84" y="5192"/>
                      <a:pt x="167" y="5192"/>
                    </a:cubicBezTo>
                    <a:lnTo>
                      <a:pt x="3834" y="5192"/>
                    </a:lnTo>
                    <a:cubicBezTo>
                      <a:pt x="3918" y="5192"/>
                      <a:pt x="3989" y="5121"/>
                      <a:pt x="3989" y="5037"/>
                    </a:cubicBezTo>
                    <a:lnTo>
                      <a:pt x="3989" y="4442"/>
                    </a:lnTo>
                    <a:cubicBezTo>
                      <a:pt x="4013" y="3620"/>
                      <a:pt x="3430" y="2882"/>
                      <a:pt x="2644" y="2608"/>
                    </a:cubicBezTo>
                    <a:cubicBezTo>
                      <a:pt x="2882" y="2418"/>
                      <a:pt x="3037" y="2120"/>
                      <a:pt x="3037" y="1787"/>
                    </a:cubicBezTo>
                    <a:lnTo>
                      <a:pt x="3037" y="1418"/>
                    </a:lnTo>
                    <a:lnTo>
                      <a:pt x="3037" y="1049"/>
                    </a:lnTo>
                    <a:cubicBezTo>
                      <a:pt x="3037" y="465"/>
                      <a:pt x="2584" y="1"/>
                      <a:pt x="200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3124;p78">
                <a:extLst>
                  <a:ext uri="{FF2B5EF4-FFF2-40B4-BE49-F238E27FC236}">
                    <a16:creationId xmlns:a16="http://schemas.microsoft.com/office/drawing/2014/main" id="{973BD6F5-FBE1-F1D1-D179-56D02171335F}"/>
                  </a:ext>
                </a:extLst>
              </p:cNvPr>
              <p:cNvSpPr/>
              <p:nvPr/>
            </p:nvSpPr>
            <p:spPr>
              <a:xfrm>
                <a:off x="7599527" y="1548951"/>
                <a:ext cx="258853" cy="154841"/>
              </a:xfrm>
              <a:custGeom>
                <a:avLst/>
                <a:gdLst/>
                <a:ahLst/>
                <a:cxnLst/>
                <a:rect l="l" t="t" r="r" b="b"/>
                <a:pathLst>
                  <a:path w="8133" h="4865" extrusionOk="0">
                    <a:moveTo>
                      <a:pt x="3974" y="1"/>
                    </a:moveTo>
                    <a:cubicBezTo>
                      <a:pt x="3947" y="1"/>
                      <a:pt x="3923" y="7"/>
                      <a:pt x="3905" y="18"/>
                    </a:cubicBezTo>
                    <a:cubicBezTo>
                      <a:pt x="3882" y="42"/>
                      <a:pt x="1798" y="1269"/>
                      <a:pt x="238" y="1269"/>
                    </a:cubicBezTo>
                    <a:cubicBezTo>
                      <a:pt x="167" y="1269"/>
                      <a:pt x="95" y="1328"/>
                      <a:pt x="72" y="1411"/>
                    </a:cubicBezTo>
                    <a:cubicBezTo>
                      <a:pt x="72" y="1423"/>
                      <a:pt x="0" y="1912"/>
                      <a:pt x="0" y="2662"/>
                    </a:cubicBezTo>
                    <a:cubicBezTo>
                      <a:pt x="0" y="2745"/>
                      <a:pt x="72" y="2816"/>
                      <a:pt x="167" y="2816"/>
                    </a:cubicBezTo>
                    <a:cubicBezTo>
                      <a:pt x="250" y="2816"/>
                      <a:pt x="333" y="2745"/>
                      <a:pt x="333" y="2662"/>
                    </a:cubicBezTo>
                    <a:cubicBezTo>
                      <a:pt x="333" y="2162"/>
                      <a:pt x="357" y="1781"/>
                      <a:pt x="393" y="1590"/>
                    </a:cubicBezTo>
                    <a:cubicBezTo>
                      <a:pt x="1060" y="1554"/>
                      <a:pt x="1857" y="1352"/>
                      <a:pt x="2786" y="947"/>
                    </a:cubicBezTo>
                    <a:cubicBezTo>
                      <a:pt x="3346" y="697"/>
                      <a:pt x="3798" y="459"/>
                      <a:pt x="3977" y="352"/>
                    </a:cubicBezTo>
                    <a:cubicBezTo>
                      <a:pt x="4155" y="459"/>
                      <a:pt x="4596" y="697"/>
                      <a:pt x="5167" y="947"/>
                    </a:cubicBezTo>
                    <a:cubicBezTo>
                      <a:pt x="6084" y="1352"/>
                      <a:pt x="6894" y="1566"/>
                      <a:pt x="7561" y="1590"/>
                    </a:cubicBezTo>
                    <a:cubicBezTo>
                      <a:pt x="7608" y="2007"/>
                      <a:pt x="7715" y="3281"/>
                      <a:pt x="7394" y="4662"/>
                    </a:cubicBezTo>
                    <a:cubicBezTo>
                      <a:pt x="7382" y="4757"/>
                      <a:pt x="7430" y="4840"/>
                      <a:pt x="7513" y="4864"/>
                    </a:cubicBezTo>
                    <a:lnTo>
                      <a:pt x="7549" y="4864"/>
                    </a:lnTo>
                    <a:cubicBezTo>
                      <a:pt x="7620" y="4864"/>
                      <a:pt x="7692" y="4805"/>
                      <a:pt x="7715" y="4721"/>
                    </a:cubicBezTo>
                    <a:cubicBezTo>
                      <a:pt x="8132" y="3007"/>
                      <a:pt x="7894" y="1483"/>
                      <a:pt x="7894" y="1411"/>
                    </a:cubicBezTo>
                    <a:cubicBezTo>
                      <a:pt x="7870" y="1328"/>
                      <a:pt x="7799" y="1269"/>
                      <a:pt x="7727" y="1269"/>
                    </a:cubicBezTo>
                    <a:cubicBezTo>
                      <a:pt x="6168" y="1269"/>
                      <a:pt x="4096" y="42"/>
                      <a:pt x="4060" y="18"/>
                    </a:cubicBezTo>
                    <a:cubicBezTo>
                      <a:pt x="4030" y="7"/>
                      <a:pt x="4001" y="1"/>
                      <a:pt x="397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3125;p78">
                <a:extLst>
                  <a:ext uri="{FF2B5EF4-FFF2-40B4-BE49-F238E27FC236}">
                    <a16:creationId xmlns:a16="http://schemas.microsoft.com/office/drawing/2014/main" id="{679F0737-637C-3BD6-EC8E-8A47B2242791}"/>
                  </a:ext>
                </a:extLst>
              </p:cNvPr>
              <p:cNvSpPr/>
              <p:nvPr/>
            </p:nvSpPr>
            <p:spPr>
              <a:xfrm>
                <a:off x="7599909" y="1648380"/>
                <a:ext cx="242175" cy="190679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5991" extrusionOk="0">
                    <a:moveTo>
                      <a:pt x="185" y="1"/>
                    </a:moveTo>
                    <a:cubicBezTo>
                      <a:pt x="179" y="1"/>
                      <a:pt x="173" y="1"/>
                      <a:pt x="167" y="2"/>
                    </a:cubicBezTo>
                    <a:cubicBezTo>
                      <a:pt x="71" y="2"/>
                      <a:pt x="0" y="97"/>
                      <a:pt x="12" y="181"/>
                    </a:cubicBezTo>
                    <a:cubicBezTo>
                      <a:pt x="95" y="1419"/>
                      <a:pt x="369" y="2502"/>
                      <a:pt x="869" y="3419"/>
                    </a:cubicBezTo>
                    <a:cubicBezTo>
                      <a:pt x="1536" y="4669"/>
                      <a:pt x="2560" y="5526"/>
                      <a:pt x="3929" y="5979"/>
                    </a:cubicBezTo>
                    <a:cubicBezTo>
                      <a:pt x="3941" y="5979"/>
                      <a:pt x="3965" y="5991"/>
                      <a:pt x="3989" y="5991"/>
                    </a:cubicBezTo>
                    <a:cubicBezTo>
                      <a:pt x="4001" y="5991"/>
                      <a:pt x="4024" y="5991"/>
                      <a:pt x="4048" y="5979"/>
                    </a:cubicBezTo>
                    <a:cubicBezTo>
                      <a:pt x="4941" y="5681"/>
                      <a:pt x="5691" y="5217"/>
                      <a:pt x="6287" y="4574"/>
                    </a:cubicBezTo>
                    <a:cubicBezTo>
                      <a:pt x="6882" y="3931"/>
                      <a:pt x="7322" y="3133"/>
                      <a:pt x="7608" y="2181"/>
                    </a:cubicBezTo>
                    <a:cubicBezTo>
                      <a:pt x="7608" y="2097"/>
                      <a:pt x="7560" y="2002"/>
                      <a:pt x="7477" y="1966"/>
                    </a:cubicBezTo>
                    <a:cubicBezTo>
                      <a:pt x="7463" y="1963"/>
                      <a:pt x="7448" y="1961"/>
                      <a:pt x="7434" y="1961"/>
                    </a:cubicBezTo>
                    <a:cubicBezTo>
                      <a:pt x="7358" y="1961"/>
                      <a:pt x="7293" y="2013"/>
                      <a:pt x="7263" y="2074"/>
                    </a:cubicBezTo>
                    <a:cubicBezTo>
                      <a:pt x="7001" y="2990"/>
                      <a:pt x="6560" y="3741"/>
                      <a:pt x="6013" y="4336"/>
                    </a:cubicBezTo>
                    <a:cubicBezTo>
                      <a:pt x="5465" y="4919"/>
                      <a:pt x="4774" y="5348"/>
                      <a:pt x="3977" y="5634"/>
                    </a:cubicBezTo>
                    <a:cubicBezTo>
                      <a:pt x="2727" y="5205"/>
                      <a:pt x="1774" y="4395"/>
                      <a:pt x="1143" y="3252"/>
                    </a:cubicBezTo>
                    <a:cubicBezTo>
                      <a:pt x="691" y="2383"/>
                      <a:pt x="417" y="1347"/>
                      <a:pt x="345" y="157"/>
                    </a:cubicBezTo>
                    <a:cubicBezTo>
                      <a:pt x="345" y="68"/>
                      <a:pt x="263" y="1"/>
                      <a:pt x="18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3126;p78">
                <a:extLst>
                  <a:ext uri="{FF2B5EF4-FFF2-40B4-BE49-F238E27FC236}">
                    <a16:creationId xmlns:a16="http://schemas.microsoft.com/office/drawing/2014/main" id="{548C2DDA-48CD-DF2E-A221-D5AF5919D50D}"/>
                  </a:ext>
                </a:extLst>
              </p:cNvPr>
              <p:cNvSpPr/>
              <p:nvPr/>
            </p:nvSpPr>
            <p:spPr>
              <a:xfrm>
                <a:off x="7562766" y="1514864"/>
                <a:ext cx="327059" cy="360192"/>
              </a:xfrm>
              <a:custGeom>
                <a:avLst/>
                <a:gdLst/>
                <a:ahLst/>
                <a:cxnLst/>
                <a:rect l="l" t="t" r="r" b="b"/>
                <a:pathLst>
                  <a:path w="10276" h="11317" extrusionOk="0">
                    <a:moveTo>
                      <a:pt x="5132" y="363"/>
                    </a:moveTo>
                    <a:cubicBezTo>
                      <a:pt x="5334" y="482"/>
                      <a:pt x="5906" y="792"/>
                      <a:pt x="6644" y="1125"/>
                    </a:cubicBezTo>
                    <a:cubicBezTo>
                      <a:pt x="7823" y="1625"/>
                      <a:pt x="8835" y="1899"/>
                      <a:pt x="9668" y="1923"/>
                    </a:cubicBezTo>
                    <a:cubicBezTo>
                      <a:pt x="9728" y="2375"/>
                      <a:pt x="9882" y="3947"/>
                      <a:pt x="9501" y="5673"/>
                    </a:cubicBezTo>
                    <a:cubicBezTo>
                      <a:pt x="9251" y="6888"/>
                      <a:pt x="8823" y="7912"/>
                      <a:pt x="8192" y="8757"/>
                    </a:cubicBezTo>
                    <a:cubicBezTo>
                      <a:pt x="7442" y="9781"/>
                      <a:pt x="6406" y="10531"/>
                      <a:pt x="5132" y="10972"/>
                    </a:cubicBezTo>
                    <a:cubicBezTo>
                      <a:pt x="3846" y="10543"/>
                      <a:pt x="2822" y="9805"/>
                      <a:pt x="2060" y="8769"/>
                    </a:cubicBezTo>
                    <a:cubicBezTo>
                      <a:pt x="1453" y="7936"/>
                      <a:pt x="1012" y="6900"/>
                      <a:pt x="750" y="5709"/>
                    </a:cubicBezTo>
                    <a:cubicBezTo>
                      <a:pt x="393" y="3983"/>
                      <a:pt x="536" y="2387"/>
                      <a:pt x="596" y="1923"/>
                    </a:cubicBezTo>
                    <a:cubicBezTo>
                      <a:pt x="1429" y="1899"/>
                      <a:pt x="2453" y="1625"/>
                      <a:pt x="3608" y="1125"/>
                    </a:cubicBezTo>
                    <a:cubicBezTo>
                      <a:pt x="4346" y="816"/>
                      <a:pt x="4917" y="482"/>
                      <a:pt x="5132" y="363"/>
                    </a:cubicBezTo>
                    <a:close/>
                    <a:moveTo>
                      <a:pt x="5129" y="0"/>
                    </a:moveTo>
                    <a:cubicBezTo>
                      <a:pt x="5102" y="0"/>
                      <a:pt x="5078" y="6"/>
                      <a:pt x="5060" y="18"/>
                    </a:cubicBezTo>
                    <a:cubicBezTo>
                      <a:pt x="5025" y="42"/>
                      <a:pt x="2417" y="1589"/>
                      <a:pt x="453" y="1589"/>
                    </a:cubicBezTo>
                    <a:cubicBezTo>
                      <a:pt x="381" y="1589"/>
                      <a:pt x="310" y="1649"/>
                      <a:pt x="298" y="1720"/>
                    </a:cubicBezTo>
                    <a:cubicBezTo>
                      <a:pt x="274" y="1792"/>
                      <a:pt x="0" y="3637"/>
                      <a:pt x="441" y="5757"/>
                    </a:cubicBezTo>
                    <a:cubicBezTo>
                      <a:pt x="691" y="7007"/>
                      <a:pt x="1155" y="8078"/>
                      <a:pt x="1810" y="8948"/>
                    </a:cubicBezTo>
                    <a:cubicBezTo>
                      <a:pt x="2620" y="10055"/>
                      <a:pt x="3727" y="10841"/>
                      <a:pt x="5096" y="11305"/>
                    </a:cubicBezTo>
                    <a:cubicBezTo>
                      <a:pt x="5120" y="11305"/>
                      <a:pt x="5132" y="11317"/>
                      <a:pt x="5156" y="11317"/>
                    </a:cubicBezTo>
                    <a:cubicBezTo>
                      <a:pt x="5179" y="11317"/>
                      <a:pt x="5191" y="11317"/>
                      <a:pt x="5215" y="11305"/>
                    </a:cubicBezTo>
                    <a:cubicBezTo>
                      <a:pt x="6584" y="10841"/>
                      <a:pt x="7692" y="10055"/>
                      <a:pt x="8513" y="8948"/>
                    </a:cubicBezTo>
                    <a:cubicBezTo>
                      <a:pt x="9144" y="8078"/>
                      <a:pt x="9609" y="6983"/>
                      <a:pt x="9882" y="5757"/>
                    </a:cubicBezTo>
                    <a:cubicBezTo>
                      <a:pt x="10275" y="3637"/>
                      <a:pt x="10001" y="1792"/>
                      <a:pt x="9978" y="1720"/>
                    </a:cubicBezTo>
                    <a:cubicBezTo>
                      <a:pt x="9966" y="1649"/>
                      <a:pt x="9894" y="1589"/>
                      <a:pt x="9823" y="1589"/>
                    </a:cubicBezTo>
                    <a:cubicBezTo>
                      <a:pt x="7858" y="1589"/>
                      <a:pt x="5251" y="42"/>
                      <a:pt x="5215" y="18"/>
                    </a:cubicBezTo>
                    <a:cubicBezTo>
                      <a:pt x="5185" y="6"/>
                      <a:pt x="5156" y="0"/>
                      <a:pt x="51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28A3855E-009A-F836-935A-D415E94AC075}"/>
              </a:ext>
            </a:extLst>
          </p:cNvPr>
          <p:cNvSpPr/>
          <p:nvPr/>
        </p:nvSpPr>
        <p:spPr>
          <a:xfrm rot="16200000">
            <a:off x="5808630" y="-5806246"/>
            <a:ext cx="588604" cy="12178141"/>
          </a:xfrm>
          <a:prstGeom prst="rect">
            <a:avLst/>
          </a:prstGeom>
          <a:pattFill prst="wdUp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8B7F7C4-638B-E187-2C54-D8A6E8C69684}"/>
              </a:ext>
            </a:extLst>
          </p:cNvPr>
          <p:cNvGrpSpPr/>
          <p:nvPr/>
        </p:nvGrpSpPr>
        <p:grpSpPr>
          <a:xfrm>
            <a:off x="3325197" y="86373"/>
            <a:ext cx="5666403" cy="825514"/>
            <a:chOff x="3325197" y="86373"/>
            <a:chExt cx="5666403" cy="825514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295B8CBC-A236-B792-39F7-867DE3837275}"/>
                </a:ext>
              </a:extLst>
            </p:cNvPr>
            <p:cNvSpPr/>
            <p:nvPr/>
          </p:nvSpPr>
          <p:spPr>
            <a:xfrm>
              <a:off x="3325197" y="86373"/>
              <a:ext cx="5666403" cy="825514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2E0DFC4-BBB5-599E-CDA7-1CE685DDD675}"/>
                </a:ext>
              </a:extLst>
            </p:cNvPr>
            <p:cNvSpPr txBox="1"/>
            <p:nvPr/>
          </p:nvSpPr>
          <p:spPr>
            <a:xfrm>
              <a:off x="4347882" y="256133"/>
              <a:ext cx="407533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CHECKID BENEFITS</a:t>
              </a:r>
              <a:endParaRPr lang="en-US" sz="3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4A847DC-BEBC-B91F-3897-4C12950B48C5}"/>
              </a:ext>
            </a:extLst>
          </p:cNvPr>
          <p:cNvGrpSpPr/>
          <p:nvPr/>
        </p:nvGrpSpPr>
        <p:grpSpPr>
          <a:xfrm>
            <a:off x="4068107" y="1777114"/>
            <a:ext cx="995082" cy="2366681"/>
            <a:chOff x="3774142" y="1712259"/>
            <a:chExt cx="995082" cy="2366681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83ECBB5E-39F4-7F8E-6377-7D21C772163A}"/>
                </a:ext>
              </a:extLst>
            </p:cNvPr>
            <p:cNvSpPr/>
            <p:nvPr/>
          </p:nvSpPr>
          <p:spPr>
            <a:xfrm>
              <a:off x="3774142" y="1712259"/>
              <a:ext cx="995082" cy="99508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3EC7979-1E4B-8669-847E-1A6BB12D29B6}"/>
                </a:ext>
              </a:extLst>
            </p:cNvPr>
            <p:cNvCxnSpPr>
              <a:cxnSpLocks/>
            </p:cNvCxnSpPr>
            <p:nvPr/>
          </p:nvCxnSpPr>
          <p:spPr>
            <a:xfrm>
              <a:off x="4271683" y="2707340"/>
              <a:ext cx="0" cy="1371600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09931F0-119E-66ED-23B4-596E82C99760}"/>
                </a:ext>
              </a:extLst>
            </p:cNvPr>
            <p:cNvSpPr/>
            <p:nvPr/>
          </p:nvSpPr>
          <p:spPr>
            <a:xfrm>
              <a:off x="3965790" y="3765175"/>
              <a:ext cx="600626" cy="313765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oogle Shape;12817;p77">
              <a:extLst>
                <a:ext uri="{FF2B5EF4-FFF2-40B4-BE49-F238E27FC236}">
                  <a16:creationId xmlns:a16="http://schemas.microsoft.com/office/drawing/2014/main" id="{7877F0E0-42B4-43EA-46A2-56C3738EA8DE}"/>
                </a:ext>
              </a:extLst>
            </p:cNvPr>
            <p:cNvGrpSpPr/>
            <p:nvPr/>
          </p:nvGrpSpPr>
          <p:grpSpPr>
            <a:xfrm>
              <a:off x="3999096" y="1887527"/>
              <a:ext cx="535295" cy="656415"/>
              <a:chOff x="3086313" y="2877049"/>
              <a:chExt cx="320143" cy="392581"/>
            </a:xfrm>
            <a:solidFill>
              <a:schemeClr val="bg1"/>
            </a:solidFill>
          </p:grpSpPr>
          <p:sp>
            <p:nvSpPr>
              <p:cNvPr id="33" name="Google Shape;12818;p77">
                <a:extLst>
                  <a:ext uri="{FF2B5EF4-FFF2-40B4-BE49-F238E27FC236}">
                    <a16:creationId xmlns:a16="http://schemas.microsoft.com/office/drawing/2014/main" id="{4004E675-E5BF-FC0C-2CAC-8E424728E2BC}"/>
                  </a:ext>
                </a:extLst>
              </p:cNvPr>
              <p:cNvSpPr/>
              <p:nvPr/>
            </p:nvSpPr>
            <p:spPr>
              <a:xfrm>
                <a:off x="3125749" y="2915371"/>
                <a:ext cx="240505" cy="354259"/>
              </a:xfrm>
              <a:custGeom>
                <a:avLst/>
                <a:gdLst/>
                <a:ahLst/>
                <a:cxnLst/>
                <a:rect l="l" t="t" r="r" b="b"/>
                <a:pathLst>
                  <a:path w="7550" h="11121" extrusionOk="0">
                    <a:moveTo>
                      <a:pt x="3775" y="2929"/>
                    </a:moveTo>
                    <a:lnTo>
                      <a:pt x="3918" y="3120"/>
                    </a:lnTo>
                    <a:cubicBezTo>
                      <a:pt x="3871" y="3144"/>
                      <a:pt x="3823" y="3144"/>
                      <a:pt x="3775" y="3144"/>
                    </a:cubicBezTo>
                    <a:cubicBezTo>
                      <a:pt x="3740" y="3132"/>
                      <a:pt x="3692" y="3120"/>
                      <a:pt x="3644" y="3120"/>
                    </a:cubicBezTo>
                    <a:lnTo>
                      <a:pt x="3775" y="2929"/>
                    </a:lnTo>
                    <a:close/>
                    <a:moveTo>
                      <a:pt x="4168" y="3501"/>
                    </a:moveTo>
                    <a:lnTo>
                      <a:pt x="4299" y="3703"/>
                    </a:lnTo>
                    <a:cubicBezTo>
                      <a:pt x="4126" y="3751"/>
                      <a:pt x="3948" y="3775"/>
                      <a:pt x="3769" y="3775"/>
                    </a:cubicBezTo>
                    <a:cubicBezTo>
                      <a:pt x="3591" y="3775"/>
                      <a:pt x="3412" y="3751"/>
                      <a:pt x="3239" y="3703"/>
                    </a:cubicBezTo>
                    <a:lnTo>
                      <a:pt x="3382" y="3501"/>
                    </a:lnTo>
                    <a:cubicBezTo>
                      <a:pt x="3513" y="3560"/>
                      <a:pt x="3644" y="3572"/>
                      <a:pt x="3775" y="3572"/>
                    </a:cubicBezTo>
                    <a:cubicBezTo>
                      <a:pt x="3918" y="3572"/>
                      <a:pt x="4049" y="3537"/>
                      <a:pt x="4168" y="3501"/>
                    </a:cubicBezTo>
                    <a:close/>
                    <a:moveTo>
                      <a:pt x="3120" y="4132"/>
                    </a:moveTo>
                    <a:cubicBezTo>
                      <a:pt x="3275" y="4180"/>
                      <a:pt x="3418" y="4191"/>
                      <a:pt x="3561" y="4215"/>
                    </a:cubicBezTo>
                    <a:lnTo>
                      <a:pt x="3561" y="8109"/>
                    </a:lnTo>
                    <a:lnTo>
                      <a:pt x="3120" y="8109"/>
                    </a:lnTo>
                    <a:lnTo>
                      <a:pt x="3120" y="4132"/>
                    </a:lnTo>
                    <a:close/>
                    <a:moveTo>
                      <a:pt x="4430" y="4132"/>
                    </a:moveTo>
                    <a:lnTo>
                      <a:pt x="4430" y="8109"/>
                    </a:lnTo>
                    <a:lnTo>
                      <a:pt x="4001" y="8109"/>
                    </a:lnTo>
                    <a:lnTo>
                      <a:pt x="4001" y="4215"/>
                    </a:lnTo>
                    <a:cubicBezTo>
                      <a:pt x="4156" y="4191"/>
                      <a:pt x="4287" y="4180"/>
                      <a:pt x="4430" y="4132"/>
                    </a:cubicBezTo>
                    <a:close/>
                    <a:moveTo>
                      <a:pt x="3799" y="441"/>
                    </a:moveTo>
                    <a:cubicBezTo>
                      <a:pt x="4668" y="441"/>
                      <a:pt x="5490" y="786"/>
                      <a:pt x="6121" y="1394"/>
                    </a:cubicBezTo>
                    <a:cubicBezTo>
                      <a:pt x="6752" y="2025"/>
                      <a:pt x="7097" y="2858"/>
                      <a:pt x="7097" y="3751"/>
                    </a:cubicBezTo>
                    <a:cubicBezTo>
                      <a:pt x="7097" y="4620"/>
                      <a:pt x="6752" y="5442"/>
                      <a:pt x="6157" y="6073"/>
                    </a:cubicBezTo>
                    <a:cubicBezTo>
                      <a:pt x="5609" y="6632"/>
                      <a:pt x="5299" y="7347"/>
                      <a:pt x="5240" y="8109"/>
                    </a:cubicBezTo>
                    <a:lnTo>
                      <a:pt x="4883" y="8109"/>
                    </a:lnTo>
                    <a:lnTo>
                      <a:pt x="4883" y="3822"/>
                    </a:lnTo>
                    <a:cubicBezTo>
                      <a:pt x="4883" y="3775"/>
                      <a:pt x="4871" y="3739"/>
                      <a:pt x="4835" y="3703"/>
                    </a:cubicBezTo>
                    <a:lnTo>
                      <a:pt x="3978" y="2406"/>
                    </a:lnTo>
                    <a:cubicBezTo>
                      <a:pt x="3930" y="2346"/>
                      <a:pt x="3871" y="2310"/>
                      <a:pt x="3799" y="2310"/>
                    </a:cubicBezTo>
                    <a:cubicBezTo>
                      <a:pt x="3716" y="2310"/>
                      <a:pt x="3644" y="2334"/>
                      <a:pt x="3620" y="2406"/>
                    </a:cubicBezTo>
                    <a:lnTo>
                      <a:pt x="2751" y="3703"/>
                    </a:lnTo>
                    <a:cubicBezTo>
                      <a:pt x="2728" y="3739"/>
                      <a:pt x="2704" y="3775"/>
                      <a:pt x="2704" y="3822"/>
                    </a:cubicBezTo>
                    <a:lnTo>
                      <a:pt x="2704" y="8109"/>
                    </a:lnTo>
                    <a:lnTo>
                      <a:pt x="2347" y="8109"/>
                    </a:lnTo>
                    <a:cubicBezTo>
                      <a:pt x="2287" y="7347"/>
                      <a:pt x="1977" y="6632"/>
                      <a:pt x="1430" y="6073"/>
                    </a:cubicBezTo>
                    <a:cubicBezTo>
                      <a:pt x="834" y="5465"/>
                      <a:pt x="501" y="4656"/>
                      <a:pt x="489" y="3810"/>
                    </a:cubicBezTo>
                    <a:cubicBezTo>
                      <a:pt x="477" y="2929"/>
                      <a:pt x="823" y="2096"/>
                      <a:pt x="1430" y="1453"/>
                    </a:cubicBezTo>
                    <a:cubicBezTo>
                      <a:pt x="2049" y="822"/>
                      <a:pt x="2870" y="453"/>
                      <a:pt x="3751" y="441"/>
                    </a:cubicBezTo>
                    <a:close/>
                    <a:moveTo>
                      <a:pt x="5228" y="8561"/>
                    </a:moveTo>
                    <a:lnTo>
                      <a:pt x="5228" y="8835"/>
                    </a:lnTo>
                    <a:lnTo>
                      <a:pt x="5228" y="8883"/>
                    </a:lnTo>
                    <a:lnTo>
                      <a:pt x="2335" y="8883"/>
                    </a:lnTo>
                    <a:lnTo>
                      <a:pt x="2335" y="8835"/>
                    </a:lnTo>
                    <a:lnTo>
                      <a:pt x="2335" y="8561"/>
                    </a:lnTo>
                    <a:close/>
                    <a:moveTo>
                      <a:pt x="5121" y="9311"/>
                    </a:moveTo>
                    <a:cubicBezTo>
                      <a:pt x="4942" y="9752"/>
                      <a:pt x="4525" y="10026"/>
                      <a:pt x="4037" y="10026"/>
                    </a:cubicBezTo>
                    <a:lnTo>
                      <a:pt x="3525" y="10026"/>
                    </a:lnTo>
                    <a:cubicBezTo>
                      <a:pt x="3037" y="10026"/>
                      <a:pt x="2620" y="9728"/>
                      <a:pt x="2442" y="9311"/>
                    </a:cubicBezTo>
                    <a:close/>
                    <a:moveTo>
                      <a:pt x="4049" y="10478"/>
                    </a:moveTo>
                    <a:cubicBezTo>
                      <a:pt x="4061" y="10478"/>
                      <a:pt x="4109" y="10478"/>
                      <a:pt x="4132" y="10490"/>
                    </a:cubicBezTo>
                    <a:cubicBezTo>
                      <a:pt x="4132" y="10597"/>
                      <a:pt x="4049" y="10668"/>
                      <a:pt x="3954" y="10668"/>
                    </a:cubicBezTo>
                    <a:lnTo>
                      <a:pt x="3620" y="10668"/>
                    </a:lnTo>
                    <a:cubicBezTo>
                      <a:pt x="3513" y="10668"/>
                      <a:pt x="3442" y="10585"/>
                      <a:pt x="3442" y="10490"/>
                    </a:cubicBezTo>
                    <a:lnTo>
                      <a:pt x="3442" y="10478"/>
                    </a:lnTo>
                    <a:close/>
                    <a:moveTo>
                      <a:pt x="3762" y="0"/>
                    </a:moveTo>
                    <a:cubicBezTo>
                      <a:pt x="3746" y="0"/>
                      <a:pt x="3731" y="0"/>
                      <a:pt x="3716" y="0"/>
                    </a:cubicBezTo>
                    <a:cubicBezTo>
                      <a:pt x="1656" y="24"/>
                      <a:pt x="1" y="1739"/>
                      <a:pt x="13" y="3810"/>
                    </a:cubicBezTo>
                    <a:cubicBezTo>
                      <a:pt x="25" y="4775"/>
                      <a:pt x="406" y="5680"/>
                      <a:pt x="1073" y="6370"/>
                    </a:cubicBezTo>
                    <a:cubicBezTo>
                      <a:pt x="1596" y="6906"/>
                      <a:pt x="1870" y="7609"/>
                      <a:pt x="1870" y="8335"/>
                    </a:cubicBezTo>
                    <a:lnTo>
                      <a:pt x="1870" y="8835"/>
                    </a:lnTo>
                    <a:cubicBezTo>
                      <a:pt x="1870" y="9549"/>
                      <a:pt x="2335" y="10168"/>
                      <a:pt x="2966" y="10383"/>
                    </a:cubicBezTo>
                    <a:lnTo>
                      <a:pt x="2966" y="10490"/>
                    </a:lnTo>
                    <a:cubicBezTo>
                      <a:pt x="2966" y="10835"/>
                      <a:pt x="3239" y="11121"/>
                      <a:pt x="3585" y="11121"/>
                    </a:cubicBezTo>
                    <a:lnTo>
                      <a:pt x="3930" y="11121"/>
                    </a:lnTo>
                    <a:cubicBezTo>
                      <a:pt x="4275" y="11121"/>
                      <a:pt x="4549" y="10835"/>
                      <a:pt x="4549" y="10490"/>
                    </a:cubicBezTo>
                    <a:lnTo>
                      <a:pt x="4549" y="10383"/>
                    </a:lnTo>
                    <a:cubicBezTo>
                      <a:pt x="5192" y="10168"/>
                      <a:pt x="5645" y="9549"/>
                      <a:pt x="5645" y="8835"/>
                    </a:cubicBezTo>
                    <a:lnTo>
                      <a:pt x="5645" y="8335"/>
                    </a:lnTo>
                    <a:cubicBezTo>
                      <a:pt x="5645" y="7609"/>
                      <a:pt x="5918" y="6918"/>
                      <a:pt x="6442" y="6382"/>
                    </a:cubicBezTo>
                    <a:cubicBezTo>
                      <a:pt x="7133" y="5680"/>
                      <a:pt x="7502" y="4751"/>
                      <a:pt x="7502" y="3763"/>
                    </a:cubicBezTo>
                    <a:cubicBezTo>
                      <a:pt x="7550" y="2751"/>
                      <a:pt x="7145" y="1798"/>
                      <a:pt x="6418" y="1084"/>
                    </a:cubicBezTo>
                    <a:cubicBezTo>
                      <a:pt x="5715" y="380"/>
                      <a:pt x="4757" y="0"/>
                      <a:pt x="37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2819;p77">
                <a:extLst>
                  <a:ext uri="{FF2B5EF4-FFF2-40B4-BE49-F238E27FC236}">
                    <a16:creationId xmlns:a16="http://schemas.microsoft.com/office/drawing/2014/main" id="{C809B614-B96C-A4F7-F92C-7AF78E191833}"/>
                  </a:ext>
                </a:extLst>
              </p:cNvPr>
              <p:cNvSpPr/>
              <p:nvPr/>
            </p:nvSpPr>
            <p:spPr>
              <a:xfrm>
                <a:off x="3263076" y="2942511"/>
                <a:ext cx="79287" cy="99579"/>
              </a:xfrm>
              <a:custGeom>
                <a:avLst/>
                <a:gdLst/>
                <a:ahLst/>
                <a:cxnLst/>
                <a:rect l="l" t="t" r="r" b="b"/>
                <a:pathLst>
                  <a:path w="2489" h="3126" extrusionOk="0">
                    <a:moveTo>
                      <a:pt x="246" y="1"/>
                    </a:moveTo>
                    <a:cubicBezTo>
                      <a:pt x="146" y="1"/>
                      <a:pt x="56" y="59"/>
                      <a:pt x="36" y="161"/>
                    </a:cubicBezTo>
                    <a:cubicBezTo>
                      <a:pt x="0" y="280"/>
                      <a:pt x="60" y="399"/>
                      <a:pt x="179" y="422"/>
                    </a:cubicBezTo>
                    <a:cubicBezTo>
                      <a:pt x="1286" y="744"/>
                      <a:pt x="2048" y="1768"/>
                      <a:pt x="2048" y="2899"/>
                    </a:cubicBezTo>
                    <a:cubicBezTo>
                      <a:pt x="2048" y="3018"/>
                      <a:pt x="2143" y="3125"/>
                      <a:pt x="2262" y="3125"/>
                    </a:cubicBezTo>
                    <a:cubicBezTo>
                      <a:pt x="2381" y="3125"/>
                      <a:pt x="2488" y="3018"/>
                      <a:pt x="2488" y="2899"/>
                    </a:cubicBezTo>
                    <a:cubicBezTo>
                      <a:pt x="2488" y="1577"/>
                      <a:pt x="1595" y="387"/>
                      <a:pt x="298" y="6"/>
                    </a:cubicBezTo>
                    <a:cubicBezTo>
                      <a:pt x="280" y="2"/>
                      <a:pt x="263" y="1"/>
                      <a:pt x="24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2820;p77">
                <a:extLst>
                  <a:ext uri="{FF2B5EF4-FFF2-40B4-BE49-F238E27FC236}">
                    <a16:creationId xmlns:a16="http://schemas.microsoft.com/office/drawing/2014/main" id="{AAC87EBE-AE68-0254-A163-BA28AED37FA2}"/>
                  </a:ext>
                </a:extLst>
              </p:cNvPr>
              <p:cNvSpPr/>
              <p:nvPr/>
            </p:nvSpPr>
            <p:spPr>
              <a:xfrm>
                <a:off x="3237656" y="2939262"/>
                <a:ext cx="20897" cy="14462"/>
              </a:xfrm>
              <a:custGeom>
                <a:avLst/>
                <a:gdLst/>
                <a:ahLst/>
                <a:cxnLst/>
                <a:rect l="l" t="t" r="r" b="b"/>
                <a:pathLst>
                  <a:path w="656" h="454" extrusionOk="0">
                    <a:moveTo>
                      <a:pt x="227" y="1"/>
                    </a:moveTo>
                    <a:cubicBezTo>
                      <a:pt x="107" y="1"/>
                      <a:pt x="0" y="108"/>
                      <a:pt x="0" y="227"/>
                    </a:cubicBezTo>
                    <a:cubicBezTo>
                      <a:pt x="0" y="346"/>
                      <a:pt x="107" y="453"/>
                      <a:pt x="227" y="453"/>
                    </a:cubicBezTo>
                    <a:lnTo>
                      <a:pt x="417" y="453"/>
                    </a:lnTo>
                    <a:cubicBezTo>
                      <a:pt x="536" y="453"/>
                      <a:pt x="619" y="358"/>
                      <a:pt x="643" y="251"/>
                    </a:cubicBezTo>
                    <a:cubicBezTo>
                      <a:pt x="655" y="108"/>
                      <a:pt x="560" y="1"/>
                      <a:pt x="42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2821;p77">
                <a:extLst>
                  <a:ext uri="{FF2B5EF4-FFF2-40B4-BE49-F238E27FC236}">
                    <a16:creationId xmlns:a16="http://schemas.microsoft.com/office/drawing/2014/main" id="{57A9A288-80EC-B9A9-372A-C1FE7E5FF2D3}"/>
                  </a:ext>
                </a:extLst>
              </p:cNvPr>
              <p:cNvSpPr/>
              <p:nvPr/>
            </p:nvSpPr>
            <p:spPr>
              <a:xfrm>
                <a:off x="3379888" y="3029539"/>
                <a:ext cx="26567" cy="14048"/>
              </a:xfrm>
              <a:custGeom>
                <a:avLst/>
                <a:gdLst/>
                <a:ahLst/>
                <a:cxnLst/>
                <a:rect l="l" t="t" r="r" b="b"/>
                <a:pathLst>
                  <a:path w="834" h="441" extrusionOk="0">
                    <a:moveTo>
                      <a:pt x="226" y="0"/>
                    </a:moveTo>
                    <a:cubicBezTo>
                      <a:pt x="107" y="0"/>
                      <a:pt x="0" y="107"/>
                      <a:pt x="0" y="226"/>
                    </a:cubicBezTo>
                    <a:cubicBezTo>
                      <a:pt x="0" y="346"/>
                      <a:pt x="107" y="441"/>
                      <a:pt x="226" y="441"/>
                    </a:cubicBezTo>
                    <a:lnTo>
                      <a:pt x="607" y="441"/>
                    </a:lnTo>
                    <a:cubicBezTo>
                      <a:pt x="726" y="441"/>
                      <a:pt x="834" y="346"/>
                      <a:pt x="834" y="226"/>
                    </a:cubicBezTo>
                    <a:cubicBezTo>
                      <a:pt x="822" y="107"/>
                      <a:pt x="726" y="0"/>
                      <a:pt x="60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12822;p77">
                <a:extLst>
                  <a:ext uri="{FF2B5EF4-FFF2-40B4-BE49-F238E27FC236}">
                    <a16:creationId xmlns:a16="http://schemas.microsoft.com/office/drawing/2014/main" id="{0530C0DC-876B-80F2-F752-FE1C07AB6DF0}"/>
                  </a:ext>
                </a:extLst>
              </p:cNvPr>
              <p:cNvSpPr/>
              <p:nvPr/>
            </p:nvSpPr>
            <p:spPr>
              <a:xfrm>
                <a:off x="3086313" y="3029539"/>
                <a:ext cx="26599" cy="14048"/>
              </a:xfrm>
              <a:custGeom>
                <a:avLst/>
                <a:gdLst/>
                <a:ahLst/>
                <a:cxnLst/>
                <a:rect l="l" t="t" r="r" b="b"/>
                <a:pathLst>
                  <a:path w="835" h="441" extrusionOk="0">
                    <a:moveTo>
                      <a:pt x="227" y="0"/>
                    </a:moveTo>
                    <a:cubicBezTo>
                      <a:pt x="108" y="0"/>
                      <a:pt x="1" y="107"/>
                      <a:pt x="1" y="226"/>
                    </a:cubicBezTo>
                    <a:cubicBezTo>
                      <a:pt x="1" y="346"/>
                      <a:pt x="108" y="441"/>
                      <a:pt x="227" y="441"/>
                    </a:cubicBezTo>
                    <a:lnTo>
                      <a:pt x="608" y="441"/>
                    </a:lnTo>
                    <a:cubicBezTo>
                      <a:pt x="727" y="441"/>
                      <a:pt x="834" y="346"/>
                      <a:pt x="834" y="226"/>
                    </a:cubicBezTo>
                    <a:cubicBezTo>
                      <a:pt x="834" y="107"/>
                      <a:pt x="727" y="0"/>
                      <a:pt x="6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12823;p77">
                <a:extLst>
                  <a:ext uri="{FF2B5EF4-FFF2-40B4-BE49-F238E27FC236}">
                    <a16:creationId xmlns:a16="http://schemas.microsoft.com/office/drawing/2014/main" id="{4E99F7AD-BDF6-4DEF-FC74-A092497163C5}"/>
                  </a:ext>
                </a:extLst>
              </p:cNvPr>
              <p:cNvSpPr/>
              <p:nvPr/>
            </p:nvSpPr>
            <p:spPr>
              <a:xfrm>
                <a:off x="3359788" y="2953469"/>
                <a:ext cx="26567" cy="20355"/>
              </a:xfrm>
              <a:custGeom>
                <a:avLst/>
                <a:gdLst/>
                <a:ahLst/>
                <a:cxnLst/>
                <a:rect l="l" t="t" r="r" b="b"/>
                <a:pathLst>
                  <a:path w="834" h="639" extrusionOk="0">
                    <a:moveTo>
                      <a:pt x="594" y="0"/>
                    </a:moveTo>
                    <a:cubicBezTo>
                      <a:pt x="555" y="0"/>
                      <a:pt x="514" y="13"/>
                      <a:pt x="476" y="43"/>
                    </a:cubicBezTo>
                    <a:lnTo>
                      <a:pt x="155" y="233"/>
                    </a:lnTo>
                    <a:cubicBezTo>
                      <a:pt x="48" y="293"/>
                      <a:pt x="0" y="424"/>
                      <a:pt x="83" y="531"/>
                    </a:cubicBezTo>
                    <a:cubicBezTo>
                      <a:pt x="119" y="602"/>
                      <a:pt x="203" y="638"/>
                      <a:pt x="274" y="638"/>
                    </a:cubicBezTo>
                    <a:cubicBezTo>
                      <a:pt x="310" y="638"/>
                      <a:pt x="345" y="614"/>
                      <a:pt x="381" y="602"/>
                    </a:cubicBezTo>
                    <a:lnTo>
                      <a:pt x="703" y="412"/>
                    </a:lnTo>
                    <a:cubicBezTo>
                      <a:pt x="810" y="352"/>
                      <a:pt x="834" y="221"/>
                      <a:pt x="774" y="114"/>
                    </a:cubicBezTo>
                    <a:cubicBezTo>
                      <a:pt x="735" y="45"/>
                      <a:pt x="667" y="0"/>
                      <a:pt x="5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2824;p77">
                <a:extLst>
                  <a:ext uri="{FF2B5EF4-FFF2-40B4-BE49-F238E27FC236}">
                    <a16:creationId xmlns:a16="http://schemas.microsoft.com/office/drawing/2014/main" id="{F6C1EA24-C05A-D2CB-993E-F5F6604803F1}"/>
                  </a:ext>
                </a:extLst>
              </p:cNvPr>
              <p:cNvSpPr/>
              <p:nvPr/>
            </p:nvSpPr>
            <p:spPr>
              <a:xfrm>
                <a:off x="3106413" y="3100034"/>
                <a:ext cx="26599" cy="20164"/>
              </a:xfrm>
              <a:custGeom>
                <a:avLst/>
                <a:gdLst/>
                <a:ahLst/>
                <a:cxnLst/>
                <a:rect l="l" t="t" r="r" b="b"/>
                <a:pathLst>
                  <a:path w="835" h="633" extrusionOk="0">
                    <a:moveTo>
                      <a:pt x="590" y="0"/>
                    </a:moveTo>
                    <a:cubicBezTo>
                      <a:pt x="550" y="0"/>
                      <a:pt x="511" y="12"/>
                      <a:pt x="477" y="38"/>
                    </a:cubicBezTo>
                    <a:lnTo>
                      <a:pt x="144" y="228"/>
                    </a:lnTo>
                    <a:cubicBezTo>
                      <a:pt x="36" y="288"/>
                      <a:pt x="1" y="419"/>
                      <a:pt x="72" y="526"/>
                    </a:cubicBezTo>
                    <a:cubicBezTo>
                      <a:pt x="108" y="597"/>
                      <a:pt x="191" y="633"/>
                      <a:pt x="263" y="633"/>
                    </a:cubicBezTo>
                    <a:cubicBezTo>
                      <a:pt x="310" y="633"/>
                      <a:pt x="334" y="609"/>
                      <a:pt x="370" y="597"/>
                    </a:cubicBezTo>
                    <a:lnTo>
                      <a:pt x="691" y="407"/>
                    </a:lnTo>
                    <a:cubicBezTo>
                      <a:pt x="787" y="347"/>
                      <a:pt x="834" y="216"/>
                      <a:pt x="775" y="109"/>
                    </a:cubicBezTo>
                    <a:cubicBezTo>
                      <a:pt x="736" y="40"/>
                      <a:pt x="663" y="0"/>
                      <a:pt x="59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2825;p77">
                <a:extLst>
                  <a:ext uri="{FF2B5EF4-FFF2-40B4-BE49-F238E27FC236}">
                    <a16:creationId xmlns:a16="http://schemas.microsoft.com/office/drawing/2014/main" id="{17FCD023-8BFF-1DC2-8BB4-D5B6A06F9F90}"/>
                  </a:ext>
                </a:extLst>
              </p:cNvPr>
              <p:cNvSpPr/>
              <p:nvPr/>
            </p:nvSpPr>
            <p:spPr>
              <a:xfrm>
                <a:off x="3308565" y="2897277"/>
                <a:ext cx="22044" cy="24178"/>
              </a:xfrm>
              <a:custGeom>
                <a:avLst/>
                <a:gdLst/>
                <a:ahLst/>
                <a:cxnLst/>
                <a:rect l="l" t="t" r="r" b="b"/>
                <a:pathLst>
                  <a:path w="692" h="759" extrusionOk="0">
                    <a:moveTo>
                      <a:pt x="441" y="1"/>
                    </a:moveTo>
                    <a:cubicBezTo>
                      <a:pt x="369" y="1"/>
                      <a:pt x="301" y="35"/>
                      <a:pt x="263" y="104"/>
                    </a:cubicBezTo>
                    <a:lnTo>
                      <a:pt x="60" y="438"/>
                    </a:lnTo>
                    <a:cubicBezTo>
                      <a:pt x="1" y="533"/>
                      <a:pt x="37" y="676"/>
                      <a:pt x="144" y="735"/>
                    </a:cubicBezTo>
                    <a:cubicBezTo>
                      <a:pt x="167" y="747"/>
                      <a:pt x="215" y="759"/>
                      <a:pt x="239" y="759"/>
                    </a:cubicBezTo>
                    <a:cubicBezTo>
                      <a:pt x="322" y="759"/>
                      <a:pt x="394" y="711"/>
                      <a:pt x="441" y="652"/>
                    </a:cubicBezTo>
                    <a:lnTo>
                      <a:pt x="632" y="330"/>
                    </a:lnTo>
                    <a:cubicBezTo>
                      <a:pt x="691" y="223"/>
                      <a:pt x="656" y="92"/>
                      <a:pt x="560" y="33"/>
                    </a:cubicBezTo>
                    <a:cubicBezTo>
                      <a:pt x="522" y="11"/>
                      <a:pt x="481" y="1"/>
                      <a:pt x="44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2826;p77">
                <a:extLst>
                  <a:ext uri="{FF2B5EF4-FFF2-40B4-BE49-F238E27FC236}">
                    <a16:creationId xmlns:a16="http://schemas.microsoft.com/office/drawing/2014/main" id="{D1D27551-E296-24FF-5FA5-55698C686341}"/>
                  </a:ext>
                </a:extLst>
              </p:cNvPr>
              <p:cNvSpPr/>
              <p:nvPr/>
            </p:nvSpPr>
            <p:spPr>
              <a:xfrm>
                <a:off x="3239153" y="2877049"/>
                <a:ext cx="14080" cy="26599"/>
              </a:xfrm>
              <a:custGeom>
                <a:avLst/>
                <a:gdLst/>
                <a:ahLst/>
                <a:cxnLst/>
                <a:rect l="l" t="t" r="r" b="b"/>
                <a:pathLst>
                  <a:path w="442" h="835" extrusionOk="0">
                    <a:moveTo>
                      <a:pt x="215" y="1"/>
                    </a:moveTo>
                    <a:cubicBezTo>
                      <a:pt x="96" y="1"/>
                      <a:pt x="1" y="96"/>
                      <a:pt x="1" y="215"/>
                    </a:cubicBezTo>
                    <a:lnTo>
                      <a:pt x="1" y="608"/>
                    </a:lnTo>
                    <a:cubicBezTo>
                      <a:pt x="1" y="727"/>
                      <a:pt x="96" y="834"/>
                      <a:pt x="215" y="834"/>
                    </a:cubicBezTo>
                    <a:cubicBezTo>
                      <a:pt x="334" y="834"/>
                      <a:pt x="441" y="727"/>
                      <a:pt x="441" y="608"/>
                    </a:cubicBezTo>
                    <a:lnTo>
                      <a:pt x="441" y="215"/>
                    </a:lnTo>
                    <a:cubicBezTo>
                      <a:pt x="441" y="96"/>
                      <a:pt x="358" y="1"/>
                      <a:pt x="2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2827;p77">
                <a:extLst>
                  <a:ext uri="{FF2B5EF4-FFF2-40B4-BE49-F238E27FC236}">
                    <a16:creationId xmlns:a16="http://schemas.microsoft.com/office/drawing/2014/main" id="{593F7C8D-E2E0-1431-EE78-C2A8C57E537A}"/>
                  </a:ext>
                </a:extLst>
              </p:cNvPr>
              <p:cNvSpPr/>
              <p:nvPr/>
            </p:nvSpPr>
            <p:spPr>
              <a:xfrm>
                <a:off x="3161809" y="2897500"/>
                <a:ext cx="22394" cy="24337"/>
              </a:xfrm>
              <a:custGeom>
                <a:avLst/>
                <a:gdLst/>
                <a:ahLst/>
                <a:cxnLst/>
                <a:rect l="l" t="t" r="r" b="b"/>
                <a:pathLst>
                  <a:path w="703" h="764" extrusionOk="0">
                    <a:moveTo>
                      <a:pt x="262" y="0"/>
                    </a:moveTo>
                    <a:cubicBezTo>
                      <a:pt x="222" y="0"/>
                      <a:pt x="181" y="12"/>
                      <a:pt x="143" y="38"/>
                    </a:cubicBezTo>
                    <a:cubicBezTo>
                      <a:pt x="48" y="97"/>
                      <a:pt x="0" y="228"/>
                      <a:pt x="72" y="335"/>
                    </a:cubicBezTo>
                    <a:lnTo>
                      <a:pt x="262" y="669"/>
                    </a:lnTo>
                    <a:cubicBezTo>
                      <a:pt x="310" y="740"/>
                      <a:pt x="381" y="764"/>
                      <a:pt x="464" y="764"/>
                    </a:cubicBezTo>
                    <a:cubicBezTo>
                      <a:pt x="500" y="764"/>
                      <a:pt x="536" y="752"/>
                      <a:pt x="560" y="740"/>
                    </a:cubicBezTo>
                    <a:cubicBezTo>
                      <a:pt x="667" y="681"/>
                      <a:pt x="703" y="550"/>
                      <a:pt x="643" y="442"/>
                    </a:cubicBezTo>
                    <a:lnTo>
                      <a:pt x="441" y="109"/>
                    </a:lnTo>
                    <a:cubicBezTo>
                      <a:pt x="402" y="40"/>
                      <a:pt x="334" y="0"/>
                      <a:pt x="2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2828;p77">
                <a:extLst>
                  <a:ext uri="{FF2B5EF4-FFF2-40B4-BE49-F238E27FC236}">
                    <a16:creationId xmlns:a16="http://schemas.microsoft.com/office/drawing/2014/main" id="{4A7F0FDA-6E5C-20E4-8014-51D13EEF15DB}"/>
                  </a:ext>
                </a:extLst>
              </p:cNvPr>
              <p:cNvSpPr/>
              <p:nvPr/>
            </p:nvSpPr>
            <p:spPr>
              <a:xfrm>
                <a:off x="3106413" y="2953151"/>
                <a:ext cx="26599" cy="19909"/>
              </a:xfrm>
              <a:custGeom>
                <a:avLst/>
                <a:gdLst/>
                <a:ahLst/>
                <a:cxnLst/>
                <a:rect l="l" t="t" r="r" b="b"/>
                <a:pathLst>
                  <a:path w="835" h="625" extrusionOk="0">
                    <a:moveTo>
                      <a:pt x="246" y="0"/>
                    </a:moveTo>
                    <a:cubicBezTo>
                      <a:pt x="168" y="0"/>
                      <a:pt x="92" y="40"/>
                      <a:pt x="60" y="112"/>
                    </a:cubicBezTo>
                    <a:cubicBezTo>
                      <a:pt x="1" y="208"/>
                      <a:pt x="25" y="350"/>
                      <a:pt x="132" y="410"/>
                    </a:cubicBezTo>
                    <a:lnTo>
                      <a:pt x="453" y="600"/>
                    </a:lnTo>
                    <a:cubicBezTo>
                      <a:pt x="489" y="612"/>
                      <a:pt x="537" y="624"/>
                      <a:pt x="560" y="624"/>
                    </a:cubicBezTo>
                    <a:cubicBezTo>
                      <a:pt x="632" y="624"/>
                      <a:pt x="715" y="589"/>
                      <a:pt x="751" y="529"/>
                    </a:cubicBezTo>
                    <a:cubicBezTo>
                      <a:pt x="834" y="422"/>
                      <a:pt x="787" y="291"/>
                      <a:pt x="679" y="231"/>
                    </a:cubicBezTo>
                    <a:lnTo>
                      <a:pt x="358" y="29"/>
                    </a:lnTo>
                    <a:cubicBezTo>
                      <a:pt x="323" y="10"/>
                      <a:pt x="284" y="0"/>
                      <a:pt x="24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2829;p77">
                <a:extLst>
                  <a:ext uri="{FF2B5EF4-FFF2-40B4-BE49-F238E27FC236}">
                    <a16:creationId xmlns:a16="http://schemas.microsoft.com/office/drawing/2014/main" id="{641DFBF2-0965-952E-7DFA-16B2ACBC841A}"/>
                  </a:ext>
                </a:extLst>
              </p:cNvPr>
              <p:cNvSpPr/>
              <p:nvPr/>
            </p:nvSpPr>
            <p:spPr>
              <a:xfrm>
                <a:off x="3360520" y="3099811"/>
                <a:ext cx="25834" cy="20005"/>
              </a:xfrm>
              <a:custGeom>
                <a:avLst/>
                <a:gdLst/>
                <a:ahLst/>
                <a:cxnLst/>
                <a:rect l="l" t="t" r="r" b="b"/>
                <a:pathLst>
                  <a:path w="811" h="628" extrusionOk="0">
                    <a:moveTo>
                      <a:pt x="239" y="1"/>
                    </a:moveTo>
                    <a:cubicBezTo>
                      <a:pt x="167" y="1"/>
                      <a:pt x="99" y="35"/>
                      <a:pt x="60" y="104"/>
                    </a:cubicBezTo>
                    <a:cubicBezTo>
                      <a:pt x="1" y="211"/>
                      <a:pt x="25" y="342"/>
                      <a:pt x="132" y="402"/>
                    </a:cubicBezTo>
                    <a:lnTo>
                      <a:pt x="453" y="592"/>
                    </a:lnTo>
                    <a:cubicBezTo>
                      <a:pt x="489" y="604"/>
                      <a:pt x="537" y="628"/>
                      <a:pt x="561" y="628"/>
                    </a:cubicBezTo>
                    <a:cubicBezTo>
                      <a:pt x="632" y="628"/>
                      <a:pt x="715" y="580"/>
                      <a:pt x="751" y="521"/>
                    </a:cubicBezTo>
                    <a:cubicBezTo>
                      <a:pt x="811" y="426"/>
                      <a:pt x="787" y="283"/>
                      <a:pt x="680" y="223"/>
                    </a:cubicBezTo>
                    <a:lnTo>
                      <a:pt x="358" y="33"/>
                    </a:lnTo>
                    <a:cubicBezTo>
                      <a:pt x="320" y="11"/>
                      <a:pt x="279" y="1"/>
                      <a:pt x="23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6A930EA-2DA1-9438-63F4-92722FEE9151}"/>
              </a:ext>
            </a:extLst>
          </p:cNvPr>
          <p:cNvGrpSpPr/>
          <p:nvPr/>
        </p:nvGrpSpPr>
        <p:grpSpPr>
          <a:xfrm>
            <a:off x="7178432" y="1483110"/>
            <a:ext cx="995082" cy="2366682"/>
            <a:chOff x="7216589" y="1931894"/>
            <a:chExt cx="995082" cy="2366682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837558A7-CD6A-2D7D-BD34-2E867252B6C1}"/>
                </a:ext>
              </a:extLst>
            </p:cNvPr>
            <p:cNvSpPr/>
            <p:nvPr/>
          </p:nvSpPr>
          <p:spPr>
            <a:xfrm>
              <a:off x="7216589" y="1931894"/>
              <a:ext cx="995082" cy="99508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ADB3900-CDF5-4244-8D8C-7DCD95B499B3}"/>
                </a:ext>
              </a:extLst>
            </p:cNvPr>
            <p:cNvCxnSpPr/>
            <p:nvPr/>
          </p:nvCxnSpPr>
          <p:spPr>
            <a:xfrm>
              <a:off x="7736542" y="2926976"/>
              <a:ext cx="0" cy="1371600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92AB804-350A-D381-A49C-3D540433214F}"/>
                </a:ext>
              </a:extLst>
            </p:cNvPr>
            <p:cNvSpPr/>
            <p:nvPr/>
          </p:nvSpPr>
          <p:spPr>
            <a:xfrm>
              <a:off x="7436229" y="3984811"/>
              <a:ext cx="600626" cy="313765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6" name="Google Shape;13088;p78">
              <a:extLst>
                <a:ext uri="{FF2B5EF4-FFF2-40B4-BE49-F238E27FC236}">
                  <a16:creationId xmlns:a16="http://schemas.microsoft.com/office/drawing/2014/main" id="{6AB0FFFC-18F4-0981-CB4C-9F24DCDED7AB}"/>
                </a:ext>
              </a:extLst>
            </p:cNvPr>
            <p:cNvGrpSpPr/>
            <p:nvPr/>
          </p:nvGrpSpPr>
          <p:grpSpPr>
            <a:xfrm>
              <a:off x="7511111" y="2115337"/>
              <a:ext cx="450861" cy="624771"/>
              <a:chOff x="5377363" y="1516169"/>
              <a:chExt cx="257357" cy="356627"/>
            </a:xfrm>
            <a:solidFill>
              <a:schemeClr val="bg1"/>
            </a:solidFill>
          </p:grpSpPr>
          <p:sp>
            <p:nvSpPr>
              <p:cNvPr id="47" name="Google Shape;13089;p78">
                <a:extLst>
                  <a:ext uri="{FF2B5EF4-FFF2-40B4-BE49-F238E27FC236}">
                    <a16:creationId xmlns:a16="http://schemas.microsoft.com/office/drawing/2014/main" id="{C4C97533-05AC-9DA7-D479-E20AC412DB69}"/>
                  </a:ext>
                </a:extLst>
              </p:cNvPr>
              <p:cNvSpPr/>
              <p:nvPr/>
            </p:nvSpPr>
            <p:spPr>
              <a:xfrm>
                <a:off x="5377363" y="1516169"/>
                <a:ext cx="257357" cy="356627"/>
              </a:xfrm>
              <a:custGeom>
                <a:avLst/>
                <a:gdLst/>
                <a:ahLst/>
                <a:cxnLst/>
                <a:rect l="l" t="t" r="r" b="b"/>
                <a:pathLst>
                  <a:path w="8086" h="11205" extrusionOk="0">
                    <a:moveTo>
                      <a:pt x="4073" y="334"/>
                    </a:moveTo>
                    <a:cubicBezTo>
                      <a:pt x="4263" y="334"/>
                      <a:pt x="4430" y="441"/>
                      <a:pt x="4525" y="608"/>
                    </a:cubicBezTo>
                    <a:cubicBezTo>
                      <a:pt x="4561" y="656"/>
                      <a:pt x="4620" y="679"/>
                      <a:pt x="4680" y="679"/>
                    </a:cubicBezTo>
                    <a:lnTo>
                      <a:pt x="5299" y="679"/>
                    </a:lnTo>
                    <a:cubicBezTo>
                      <a:pt x="5406" y="679"/>
                      <a:pt x="5490" y="775"/>
                      <a:pt x="5490" y="870"/>
                    </a:cubicBezTo>
                    <a:lnTo>
                      <a:pt x="5490" y="1406"/>
                    </a:lnTo>
                    <a:lnTo>
                      <a:pt x="2668" y="1406"/>
                    </a:lnTo>
                    <a:lnTo>
                      <a:pt x="2668" y="870"/>
                    </a:lnTo>
                    <a:lnTo>
                      <a:pt x="2644" y="870"/>
                    </a:lnTo>
                    <a:cubicBezTo>
                      <a:pt x="2644" y="775"/>
                      <a:pt x="2727" y="679"/>
                      <a:pt x="2835" y="679"/>
                    </a:cubicBezTo>
                    <a:lnTo>
                      <a:pt x="3454" y="679"/>
                    </a:lnTo>
                    <a:cubicBezTo>
                      <a:pt x="3513" y="679"/>
                      <a:pt x="3573" y="656"/>
                      <a:pt x="3608" y="608"/>
                    </a:cubicBezTo>
                    <a:cubicBezTo>
                      <a:pt x="3716" y="441"/>
                      <a:pt x="3870" y="334"/>
                      <a:pt x="4073" y="334"/>
                    </a:cubicBezTo>
                    <a:close/>
                    <a:moveTo>
                      <a:pt x="7395" y="1037"/>
                    </a:moveTo>
                    <a:cubicBezTo>
                      <a:pt x="7597" y="1037"/>
                      <a:pt x="7764" y="1203"/>
                      <a:pt x="7764" y="1394"/>
                    </a:cubicBezTo>
                    <a:lnTo>
                      <a:pt x="7764" y="10514"/>
                    </a:lnTo>
                    <a:cubicBezTo>
                      <a:pt x="7764" y="10716"/>
                      <a:pt x="7597" y="10871"/>
                      <a:pt x="7395" y="10871"/>
                    </a:cubicBezTo>
                    <a:lnTo>
                      <a:pt x="727" y="10871"/>
                    </a:lnTo>
                    <a:cubicBezTo>
                      <a:pt x="537" y="10871"/>
                      <a:pt x="370" y="10704"/>
                      <a:pt x="370" y="10514"/>
                    </a:cubicBezTo>
                    <a:lnTo>
                      <a:pt x="370" y="1394"/>
                    </a:lnTo>
                    <a:cubicBezTo>
                      <a:pt x="370" y="1203"/>
                      <a:pt x="537" y="1037"/>
                      <a:pt x="727" y="1037"/>
                    </a:cubicBezTo>
                    <a:lnTo>
                      <a:pt x="2323" y="1037"/>
                    </a:lnTo>
                    <a:lnTo>
                      <a:pt x="2323" y="1572"/>
                    </a:lnTo>
                    <a:cubicBezTo>
                      <a:pt x="2323" y="1668"/>
                      <a:pt x="2406" y="1739"/>
                      <a:pt x="2489" y="1739"/>
                    </a:cubicBezTo>
                    <a:lnTo>
                      <a:pt x="5644" y="1739"/>
                    </a:lnTo>
                    <a:cubicBezTo>
                      <a:pt x="5728" y="1739"/>
                      <a:pt x="5811" y="1668"/>
                      <a:pt x="5811" y="1572"/>
                    </a:cubicBezTo>
                    <a:lnTo>
                      <a:pt x="5811" y="1037"/>
                    </a:lnTo>
                    <a:close/>
                    <a:moveTo>
                      <a:pt x="4037" y="1"/>
                    </a:moveTo>
                    <a:cubicBezTo>
                      <a:pt x="3751" y="1"/>
                      <a:pt x="3501" y="132"/>
                      <a:pt x="3335" y="358"/>
                    </a:cubicBezTo>
                    <a:lnTo>
                      <a:pt x="2799" y="358"/>
                    </a:lnTo>
                    <a:cubicBezTo>
                      <a:pt x="2585" y="358"/>
                      <a:pt x="2382" y="501"/>
                      <a:pt x="2311" y="715"/>
                    </a:cubicBezTo>
                    <a:lnTo>
                      <a:pt x="691" y="715"/>
                    </a:lnTo>
                    <a:cubicBezTo>
                      <a:pt x="299" y="715"/>
                      <a:pt x="1" y="1025"/>
                      <a:pt x="1" y="1394"/>
                    </a:cubicBezTo>
                    <a:lnTo>
                      <a:pt x="1" y="10514"/>
                    </a:lnTo>
                    <a:cubicBezTo>
                      <a:pt x="1" y="10907"/>
                      <a:pt x="322" y="11204"/>
                      <a:pt x="691" y="11204"/>
                    </a:cubicBezTo>
                    <a:lnTo>
                      <a:pt x="7359" y="11204"/>
                    </a:lnTo>
                    <a:cubicBezTo>
                      <a:pt x="7740" y="11204"/>
                      <a:pt x="8038" y="10895"/>
                      <a:pt x="8038" y="10514"/>
                    </a:cubicBezTo>
                    <a:lnTo>
                      <a:pt x="8038" y="1394"/>
                    </a:lnTo>
                    <a:cubicBezTo>
                      <a:pt x="8085" y="1025"/>
                      <a:pt x="7776" y="715"/>
                      <a:pt x="7383" y="715"/>
                    </a:cubicBezTo>
                    <a:lnTo>
                      <a:pt x="5763" y="715"/>
                    </a:lnTo>
                    <a:cubicBezTo>
                      <a:pt x="5692" y="501"/>
                      <a:pt x="5490" y="358"/>
                      <a:pt x="5275" y="358"/>
                    </a:cubicBezTo>
                    <a:lnTo>
                      <a:pt x="4740" y="358"/>
                    </a:lnTo>
                    <a:cubicBezTo>
                      <a:pt x="4573" y="132"/>
                      <a:pt x="4323" y="1"/>
                      <a:pt x="40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3090;p78">
                <a:extLst>
                  <a:ext uri="{FF2B5EF4-FFF2-40B4-BE49-F238E27FC236}">
                    <a16:creationId xmlns:a16="http://schemas.microsoft.com/office/drawing/2014/main" id="{62D57135-C8E4-834A-D58A-43559311894F}"/>
                  </a:ext>
                </a:extLst>
              </p:cNvPr>
              <p:cNvSpPr/>
              <p:nvPr/>
            </p:nvSpPr>
            <p:spPr>
              <a:xfrm>
                <a:off x="5501681" y="1538925"/>
                <a:ext cx="10248" cy="10248"/>
              </a:xfrm>
              <a:custGeom>
                <a:avLst/>
                <a:gdLst/>
                <a:ahLst/>
                <a:cxnLst/>
                <a:rect l="l" t="t" r="r" b="b"/>
                <a:pathLst>
                  <a:path w="322" h="322" extrusionOk="0">
                    <a:moveTo>
                      <a:pt x="167" y="0"/>
                    </a:moveTo>
                    <a:cubicBezTo>
                      <a:pt x="72" y="0"/>
                      <a:pt x="0" y="71"/>
                      <a:pt x="0" y="155"/>
                    </a:cubicBezTo>
                    <a:cubicBezTo>
                      <a:pt x="0" y="250"/>
                      <a:pt x="72" y="322"/>
                      <a:pt x="167" y="322"/>
                    </a:cubicBezTo>
                    <a:cubicBezTo>
                      <a:pt x="250" y="322"/>
                      <a:pt x="322" y="250"/>
                      <a:pt x="322" y="155"/>
                    </a:cubicBezTo>
                    <a:cubicBezTo>
                      <a:pt x="322" y="71"/>
                      <a:pt x="250" y="0"/>
                      <a:pt x="16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13091;p78">
                <a:extLst>
                  <a:ext uri="{FF2B5EF4-FFF2-40B4-BE49-F238E27FC236}">
                    <a16:creationId xmlns:a16="http://schemas.microsoft.com/office/drawing/2014/main" id="{9D03B363-756A-90D5-3FB5-FBB93C014EBD}"/>
                  </a:ext>
                </a:extLst>
              </p:cNvPr>
              <p:cNvSpPr/>
              <p:nvPr/>
            </p:nvSpPr>
            <p:spPr>
              <a:xfrm>
                <a:off x="5401233" y="1560886"/>
                <a:ext cx="211112" cy="278554"/>
              </a:xfrm>
              <a:custGeom>
                <a:avLst/>
                <a:gdLst/>
                <a:ahLst/>
                <a:cxnLst/>
                <a:rect l="l" t="t" r="r" b="b"/>
                <a:pathLst>
                  <a:path w="6633" h="8752" extrusionOk="0">
                    <a:moveTo>
                      <a:pt x="156" y="1"/>
                    </a:moveTo>
                    <a:cubicBezTo>
                      <a:pt x="72" y="1"/>
                      <a:pt x="1" y="84"/>
                      <a:pt x="1" y="167"/>
                    </a:cubicBezTo>
                    <a:lnTo>
                      <a:pt x="1" y="8597"/>
                    </a:lnTo>
                    <a:cubicBezTo>
                      <a:pt x="1" y="8680"/>
                      <a:pt x="72" y="8752"/>
                      <a:pt x="156" y="8752"/>
                    </a:cubicBezTo>
                    <a:lnTo>
                      <a:pt x="6466" y="8752"/>
                    </a:lnTo>
                    <a:cubicBezTo>
                      <a:pt x="6561" y="8752"/>
                      <a:pt x="6633" y="8680"/>
                      <a:pt x="6633" y="8597"/>
                    </a:cubicBezTo>
                    <a:lnTo>
                      <a:pt x="6633" y="167"/>
                    </a:lnTo>
                    <a:cubicBezTo>
                      <a:pt x="6633" y="84"/>
                      <a:pt x="6561" y="1"/>
                      <a:pt x="6478" y="1"/>
                    </a:cubicBezTo>
                    <a:lnTo>
                      <a:pt x="5597" y="1"/>
                    </a:lnTo>
                    <a:cubicBezTo>
                      <a:pt x="5502" y="1"/>
                      <a:pt x="5430" y="84"/>
                      <a:pt x="5430" y="167"/>
                    </a:cubicBezTo>
                    <a:cubicBezTo>
                      <a:pt x="5430" y="263"/>
                      <a:pt x="5502" y="334"/>
                      <a:pt x="5597" y="334"/>
                    </a:cubicBezTo>
                    <a:lnTo>
                      <a:pt x="6311" y="334"/>
                    </a:lnTo>
                    <a:lnTo>
                      <a:pt x="6311" y="8430"/>
                    </a:lnTo>
                    <a:lnTo>
                      <a:pt x="322" y="8430"/>
                    </a:lnTo>
                    <a:lnTo>
                      <a:pt x="322" y="334"/>
                    </a:lnTo>
                    <a:lnTo>
                      <a:pt x="1037" y="334"/>
                    </a:lnTo>
                    <a:cubicBezTo>
                      <a:pt x="1132" y="334"/>
                      <a:pt x="1203" y="263"/>
                      <a:pt x="1203" y="167"/>
                    </a:cubicBezTo>
                    <a:cubicBezTo>
                      <a:pt x="1203" y="84"/>
                      <a:pt x="1132" y="1"/>
                      <a:pt x="10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3092;p78">
                <a:extLst>
                  <a:ext uri="{FF2B5EF4-FFF2-40B4-BE49-F238E27FC236}">
                    <a16:creationId xmlns:a16="http://schemas.microsoft.com/office/drawing/2014/main" id="{C1544449-75BE-F839-64AF-18A05128D5DD}"/>
                  </a:ext>
                </a:extLst>
              </p:cNvPr>
              <p:cNvSpPr/>
              <p:nvPr/>
            </p:nvSpPr>
            <p:spPr>
              <a:xfrm>
                <a:off x="5434207" y="1672664"/>
                <a:ext cx="33387" cy="33387"/>
              </a:xfrm>
              <a:custGeom>
                <a:avLst/>
                <a:gdLst/>
                <a:ahLst/>
                <a:cxnLst/>
                <a:rect l="l" t="t" r="r" b="b"/>
                <a:pathLst>
                  <a:path w="1049" h="1049" extrusionOk="0">
                    <a:moveTo>
                      <a:pt x="525" y="311"/>
                    </a:moveTo>
                    <a:cubicBezTo>
                      <a:pt x="632" y="311"/>
                      <a:pt x="715" y="406"/>
                      <a:pt x="715" y="513"/>
                    </a:cubicBezTo>
                    <a:cubicBezTo>
                      <a:pt x="703" y="608"/>
                      <a:pt x="632" y="703"/>
                      <a:pt x="525" y="703"/>
                    </a:cubicBezTo>
                    <a:cubicBezTo>
                      <a:pt x="418" y="703"/>
                      <a:pt x="334" y="608"/>
                      <a:pt x="334" y="513"/>
                    </a:cubicBezTo>
                    <a:cubicBezTo>
                      <a:pt x="334" y="406"/>
                      <a:pt x="418" y="311"/>
                      <a:pt x="525" y="311"/>
                    </a:cubicBezTo>
                    <a:close/>
                    <a:moveTo>
                      <a:pt x="525" y="1"/>
                    </a:moveTo>
                    <a:cubicBezTo>
                      <a:pt x="239" y="1"/>
                      <a:pt x="1" y="239"/>
                      <a:pt x="1" y="525"/>
                    </a:cubicBezTo>
                    <a:cubicBezTo>
                      <a:pt x="1" y="811"/>
                      <a:pt x="239" y="1049"/>
                      <a:pt x="525" y="1049"/>
                    </a:cubicBezTo>
                    <a:cubicBezTo>
                      <a:pt x="810" y="1049"/>
                      <a:pt x="1049" y="811"/>
                      <a:pt x="1049" y="525"/>
                    </a:cubicBezTo>
                    <a:cubicBezTo>
                      <a:pt x="1049" y="239"/>
                      <a:pt x="810" y="1"/>
                      <a:pt x="5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3093;p78">
                <a:extLst>
                  <a:ext uri="{FF2B5EF4-FFF2-40B4-BE49-F238E27FC236}">
                    <a16:creationId xmlns:a16="http://schemas.microsoft.com/office/drawing/2014/main" id="{64494F7A-1227-2DBC-9F3D-A0D9E59BCDB9}"/>
                  </a:ext>
                </a:extLst>
              </p:cNvPr>
              <p:cNvSpPr/>
              <p:nvPr/>
            </p:nvSpPr>
            <p:spPr>
              <a:xfrm>
                <a:off x="5434207" y="1723079"/>
                <a:ext cx="33387" cy="33005"/>
              </a:xfrm>
              <a:custGeom>
                <a:avLst/>
                <a:gdLst/>
                <a:ahLst/>
                <a:cxnLst/>
                <a:rect l="l" t="t" r="r" b="b"/>
                <a:pathLst>
                  <a:path w="1049" h="1037" extrusionOk="0">
                    <a:moveTo>
                      <a:pt x="525" y="310"/>
                    </a:moveTo>
                    <a:cubicBezTo>
                      <a:pt x="632" y="310"/>
                      <a:pt x="715" y="405"/>
                      <a:pt x="715" y="501"/>
                    </a:cubicBezTo>
                    <a:cubicBezTo>
                      <a:pt x="703" y="608"/>
                      <a:pt x="632" y="703"/>
                      <a:pt x="525" y="703"/>
                    </a:cubicBezTo>
                    <a:cubicBezTo>
                      <a:pt x="418" y="703"/>
                      <a:pt x="334" y="608"/>
                      <a:pt x="334" y="501"/>
                    </a:cubicBezTo>
                    <a:cubicBezTo>
                      <a:pt x="334" y="405"/>
                      <a:pt x="418" y="310"/>
                      <a:pt x="525" y="310"/>
                    </a:cubicBezTo>
                    <a:close/>
                    <a:moveTo>
                      <a:pt x="525" y="0"/>
                    </a:moveTo>
                    <a:cubicBezTo>
                      <a:pt x="239" y="0"/>
                      <a:pt x="1" y="239"/>
                      <a:pt x="1" y="512"/>
                    </a:cubicBezTo>
                    <a:cubicBezTo>
                      <a:pt x="1" y="798"/>
                      <a:pt x="239" y="1036"/>
                      <a:pt x="525" y="1036"/>
                    </a:cubicBezTo>
                    <a:cubicBezTo>
                      <a:pt x="810" y="1036"/>
                      <a:pt x="1049" y="798"/>
                      <a:pt x="1049" y="512"/>
                    </a:cubicBezTo>
                    <a:cubicBezTo>
                      <a:pt x="1049" y="239"/>
                      <a:pt x="810" y="0"/>
                      <a:pt x="5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3094;p78">
                <a:extLst>
                  <a:ext uri="{FF2B5EF4-FFF2-40B4-BE49-F238E27FC236}">
                    <a16:creationId xmlns:a16="http://schemas.microsoft.com/office/drawing/2014/main" id="{EAA958B3-F19F-0294-C43B-A28D6E6F8656}"/>
                  </a:ext>
                </a:extLst>
              </p:cNvPr>
              <p:cNvSpPr/>
              <p:nvPr/>
            </p:nvSpPr>
            <p:spPr>
              <a:xfrm>
                <a:off x="5434207" y="1773112"/>
                <a:ext cx="33387" cy="33355"/>
              </a:xfrm>
              <a:custGeom>
                <a:avLst/>
                <a:gdLst/>
                <a:ahLst/>
                <a:cxnLst/>
                <a:rect l="l" t="t" r="r" b="b"/>
                <a:pathLst>
                  <a:path w="1049" h="1048" extrusionOk="0">
                    <a:moveTo>
                      <a:pt x="525" y="310"/>
                    </a:moveTo>
                    <a:cubicBezTo>
                      <a:pt x="632" y="310"/>
                      <a:pt x="715" y="405"/>
                      <a:pt x="715" y="512"/>
                    </a:cubicBezTo>
                    <a:cubicBezTo>
                      <a:pt x="703" y="619"/>
                      <a:pt x="632" y="703"/>
                      <a:pt x="525" y="703"/>
                    </a:cubicBezTo>
                    <a:cubicBezTo>
                      <a:pt x="418" y="703"/>
                      <a:pt x="334" y="607"/>
                      <a:pt x="334" y="512"/>
                    </a:cubicBezTo>
                    <a:cubicBezTo>
                      <a:pt x="334" y="405"/>
                      <a:pt x="418" y="310"/>
                      <a:pt x="525" y="310"/>
                    </a:cubicBezTo>
                    <a:close/>
                    <a:moveTo>
                      <a:pt x="525" y="0"/>
                    </a:moveTo>
                    <a:cubicBezTo>
                      <a:pt x="239" y="0"/>
                      <a:pt x="1" y="238"/>
                      <a:pt x="1" y="524"/>
                    </a:cubicBezTo>
                    <a:cubicBezTo>
                      <a:pt x="1" y="810"/>
                      <a:pt x="239" y="1048"/>
                      <a:pt x="525" y="1048"/>
                    </a:cubicBezTo>
                    <a:cubicBezTo>
                      <a:pt x="810" y="1048"/>
                      <a:pt x="1049" y="810"/>
                      <a:pt x="1049" y="524"/>
                    </a:cubicBezTo>
                    <a:cubicBezTo>
                      <a:pt x="1025" y="226"/>
                      <a:pt x="810" y="0"/>
                      <a:pt x="5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3095;p78">
                <a:extLst>
                  <a:ext uri="{FF2B5EF4-FFF2-40B4-BE49-F238E27FC236}">
                    <a16:creationId xmlns:a16="http://schemas.microsoft.com/office/drawing/2014/main" id="{B8B5484D-0BAB-A470-ACA4-795B9550910A}"/>
                  </a:ext>
                </a:extLst>
              </p:cNvPr>
              <p:cNvSpPr/>
              <p:nvPr/>
            </p:nvSpPr>
            <p:spPr>
              <a:xfrm>
                <a:off x="5478924" y="1672664"/>
                <a:ext cx="60663" cy="10662"/>
              </a:xfrm>
              <a:custGeom>
                <a:avLst/>
                <a:gdLst/>
                <a:ahLst/>
                <a:cxnLst/>
                <a:rect l="l" t="t" r="r" b="b"/>
                <a:pathLst>
                  <a:path w="1906" h="335" extrusionOk="0">
                    <a:moveTo>
                      <a:pt x="167" y="1"/>
                    </a:moveTo>
                    <a:cubicBezTo>
                      <a:pt x="72" y="1"/>
                      <a:pt x="1" y="84"/>
                      <a:pt x="1" y="168"/>
                    </a:cubicBezTo>
                    <a:cubicBezTo>
                      <a:pt x="1" y="263"/>
                      <a:pt x="72" y="334"/>
                      <a:pt x="167" y="334"/>
                    </a:cubicBezTo>
                    <a:lnTo>
                      <a:pt x="1739" y="334"/>
                    </a:lnTo>
                    <a:cubicBezTo>
                      <a:pt x="1822" y="334"/>
                      <a:pt x="1906" y="263"/>
                      <a:pt x="1906" y="168"/>
                    </a:cubicBezTo>
                    <a:cubicBezTo>
                      <a:pt x="1906" y="84"/>
                      <a:pt x="1846" y="1"/>
                      <a:pt x="173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3096;p78">
                <a:extLst>
                  <a:ext uri="{FF2B5EF4-FFF2-40B4-BE49-F238E27FC236}">
                    <a16:creationId xmlns:a16="http://schemas.microsoft.com/office/drawing/2014/main" id="{22E04349-0E8E-3BD0-6229-93D29DFEEBFF}"/>
                  </a:ext>
                </a:extLst>
              </p:cNvPr>
              <p:cNvSpPr/>
              <p:nvPr/>
            </p:nvSpPr>
            <p:spPr>
              <a:xfrm>
                <a:off x="5478924" y="1695039"/>
                <a:ext cx="99716" cy="10630"/>
              </a:xfrm>
              <a:custGeom>
                <a:avLst/>
                <a:gdLst/>
                <a:ahLst/>
                <a:cxnLst/>
                <a:rect l="l" t="t" r="r" b="b"/>
                <a:pathLst>
                  <a:path w="3133" h="334" extrusionOk="0">
                    <a:moveTo>
                      <a:pt x="156" y="0"/>
                    </a:moveTo>
                    <a:cubicBezTo>
                      <a:pt x="72" y="0"/>
                      <a:pt x="1" y="72"/>
                      <a:pt x="1" y="167"/>
                    </a:cubicBezTo>
                    <a:cubicBezTo>
                      <a:pt x="1" y="250"/>
                      <a:pt x="72" y="334"/>
                      <a:pt x="156" y="334"/>
                    </a:cubicBezTo>
                    <a:lnTo>
                      <a:pt x="2977" y="334"/>
                    </a:lnTo>
                    <a:cubicBezTo>
                      <a:pt x="3061" y="334"/>
                      <a:pt x="3132" y="250"/>
                      <a:pt x="3132" y="167"/>
                    </a:cubicBezTo>
                    <a:cubicBezTo>
                      <a:pt x="3132" y="72"/>
                      <a:pt x="3061" y="0"/>
                      <a:pt x="297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3097;p78">
                <a:extLst>
                  <a:ext uri="{FF2B5EF4-FFF2-40B4-BE49-F238E27FC236}">
                    <a16:creationId xmlns:a16="http://schemas.microsoft.com/office/drawing/2014/main" id="{79FF772F-6B45-AC15-146A-FB54E49AABC7}"/>
                  </a:ext>
                </a:extLst>
              </p:cNvPr>
              <p:cNvSpPr/>
              <p:nvPr/>
            </p:nvSpPr>
            <p:spPr>
              <a:xfrm>
                <a:off x="5478924" y="1723079"/>
                <a:ext cx="60663" cy="10248"/>
              </a:xfrm>
              <a:custGeom>
                <a:avLst/>
                <a:gdLst/>
                <a:ahLst/>
                <a:cxnLst/>
                <a:rect l="l" t="t" r="r" b="b"/>
                <a:pathLst>
                  <a:path w="1906" h="322" extrusionOk="0">
                    <a:moveTo>
                      <a:pt x="167" y="0"/>
                    </a:moveTo>
                    <a:cubicBezTo>
                      <a:pt x="72" y="0"/>
                      <a:pt x="1" y="72"/>
                      <a:pt x="1" y="167"/>
                    </a:cubicBezTo>
                    <a:cubicBezTo>
                      <a:pt x="1" y="251"/>
                      <a:pt x="72" y="322"/>
                      <a:pt x="167" y="322"/>
                    </a:cubicBezTo>
                    <a:lnTo>
                      <a:pt x="1739" y="322"/>
                    </a:lnTo>
                    <a:cubicBezTo>
                      <a:pt x="1822" y="322"/>
                      <a:pt x="1906" y="251"/>
                      <a:pt x="1906" y="167"/>
                    </a:cubicBezTo>
                    <a:cubicBezTo>
                      <a:pt x="1906" y="72"/>
                      <a:pt x="1846" y="0"/>
                      <a:pt x="173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3098;p78">
                <a:extLst>
                  <a:ext uri="{FF2B5EF4-FFF2-40B4-BE49-F238E27FC236}">
                    <a16:creationId xmlns:a16="http://schemas.microsoft.com/office/drawing/2014/main" id="{27ACF762-00C1-AEF3-F766-AE14BC4C4CDF}"/>
                  </a:ext>
                </a:extLst>
              </p:cNvPr>
              <p:cNvSpPr/>
              <p:nvPr/>
            </p:nvSpPr>
            <p:spPr>
              <a:xfrm>
                <a:off x="5478924" y="1745422"/>
                <a:ext cx="99716" cy="10280"/>
              </a:xfrm>
              <a:custGeom>
                <a:avLst/>
                <a:gdLst/>
                <a:ahLst/>
                <a:cxnLst/>
                <a:rect l="l" t="t" r="r" b="b"/>
                <a:pathLst>
                  <a:path w="3133" h="323" extrusionOk="0">
                    <a:moveTo>
                      <a:pt x="156" y="1"/>
                    </a:moveTo>
                    <a:cubicBezTo>
                      <a:pt x="72" y="1"/>
                      <a:pt x="1" y="72"/>
                      <a:pt x="1" y="156"/>
                    </a:cubicBezTo>
                    <a:cubicBezTo>
                      <a:pt x="1" y="251"/>
                      <a:pt x="72" y="322"/>
                      <a:pt x="156" y="322"/>
                    </a:cubicBezTo>
                    <a:lnTo>
                      <a:pt x="2977" y="322"/>
                    </a:lnTo>
                    <a:cubicBezTo>
                      <a:pt x="3061" y="322"/>
                      <a:pt x="3132" y="251"/>
                      <a:pt x="3132" y="156"/>
                    </a:cubicBezTo>
                    <a:cubicBezTo>
                      <a:pt x="3132" y="72"/>
                      <a:pt x="3061" y="1"/>
                      <a:pt x="297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13099;p78">
                <a:extLst>
                  <a:ext uri="{FF2B5EF4-FFF2-40B4-BE49-F238E27FC236}">
                    <a16:creationId xmlns:a16="http://schemas.microsoft.com/office/drawing/2014/main" id="{C1866FE7-9BCD-4E24-CB3C-A84B8AE25A1E}"/>
                  </a:ext>
                </a:extLst>
              </p:cNvPr>
              <p:cNvSpPr/>
              <p:nvPr/>
            </p:nvSpPr>
            <p:spPr>
              <a:xfrm>
                <a:off x="5478924" y="1773112"/>
                <a:ext cx="60663" cy="10630"/>
              </a:xfrm>
              <a:custGeom>
                <a:avLst/>
                <a:gdLst/>
                <a:ahLst/>
                <a:cxnLst/>
                <a:rect l="l" t="t" r="r" b="b"/>
                <a:pathLst>
                  <a:path w="1906" h="334" extrusionOk="0">
                    <a:moveTo>
                      <a:pt x="167" y="0"/>
                    </a:moveTo>
                    <a:cubicBezTo>
                      <a:pt x="72" y="0"/>
                      <a:pt x="1" y="83"/>
                      <a:pt x="1" y="167"/>
                    </a:cubicBezTo>
                    <a:cubicBezTo>
                      <a:pt x="1" y="262"/>
                      <a:pt x="72" y="333"/>
                      <a:pt x="167" y="333"/>
                    </a:cubicBezTo>
                    <a:lnTo>
                      <a:pt x="1739" y="333"/>
                    </a:lnTo>
                    <a:cubicBezTo>
                      <a:pt x="1822" y="333"/>
                      <a:pt x="1906" y="262"/>
                      <a:pt x="1906" y="167"/>
                    </a:cubicBezTo>
                    <a:cubicBezTo>
                      <a:pt x="1906" y="83"/>
                      <a:pt x="1846" y="0"/>
                      <a:pt x="173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3100;p78">
                <a:extLst>
                  <a:ext uri="{FF2B5EF4-FFF2-40B4-BE49-F238E27FC236}">
                    <a16:creationId xmlns:a16="http://schemas.microsoft.com/office/drawing/2014/main" id="{8778E153-1CD6-4200-7127-77E05E6CF200}"/>
                  </a:ext>
                </a:extLst>
              </p:cNvPr>
              <p:cNvSpPr/>
              <p:nvPr/>
            </p:nvSpPr>
            <p:spPr>
              <a:xfrm>
                <a:off x="5478924" y="1795455"/>
                <a:ext cx="99716" cy="10630"/>
              </a:xfrm>
              <a:custGeom>
                <a:avLst/>
                <a:gdLst/>
                <a:ahLst/>
                <a:cxnLst/>
                <a:rect l="l" t="t" r="r" b="b"/>
                <a:pathLst>
                  <a:path w="3133" h="334" extrusionOk="0">
                    <a:moveTo>
                      <a:pt x="156" y="1"/>
                    </a:moveTo>
                    <a:cubicBezTo>
                      <a:pt x="72" y="1"/>
                      <a:pt x="1" y="72"/>
                      <a:pt x="1" y="167"/>
                    </a:cubicBezTo>
                    <a:cubicBezTo>
                      <a:pt x="1" y="251"/>
                      <a:pt x="72" y="334"/>
                      <a:pt x="156" y="334"/>
                    </a:cubicBezTo>
                    <a:lnTo>
                      <a:pt x="2977" y="334"/>
                    </a:lnTo>
                    <a:cubicBezTo>
                      <a:pt x="3061" y="334"/>
                      <a:pt x="3132" y="251"/>
                      <a:pt x="3132" y="167"/>
                    </a:cubicBezTo>
                    <a:cubicBezTo>
                      <a:pt x="3132" y="72"/>
                      <a:pt x="3061" y="1"/>
                      <a:pt x="297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13101;p78">
                <a:extLst>
                  <a:ext uri="{FF2B5EF4-FFF2-40B4-BE49-F238E27FC236}">
                    <a16:creationId xmlns:a16="http://schemas.microsoft.com/office/drawing/2014/main" id="{19F6E25F-9E56-26F8-9B9C-D37A8EA5CFC1}"/>
                  </a:ext>
                </a:extLst>
              </p:cNvPr>
              <p:cNvSpPr/>
              <p:nvPr/>
            </p:nvSpPr>
            <p:spPr>
              <a:xfrm>
                <a:off x="5478924" y="1588926"/>
                <a:ext cx="99716" cy="10662"/>
              </a:xfrm>
              <a:custGeom>
                <a:avLst/>
                <a:gdLst/>
                <a:ahLst/>
                <a:cxnLst/>
                <a:rect l="l" t="t" r="r" b="b"/>
                <a:pathLst>
                  <a:path w="3133" h="335" extrusionOk="0">
                    <a:moveTo>
                      <a:pt x="156" y="1"/>
                    </a:moveTo>
                    <a:cubicBezTo>
                      <a:pt x="72" y="1"/>
                      <a:pt x="1" y="72"/>
                      <a:pt x="1" y="167"/>
                    </a:cubicBezTo>
                    <a:cubicBezTo>
                      <a:pt x="1" y="251"/>
                      <a:pt x="72" y="334"/>
                      <a:pt x="156" y="334"/>
                    </a:cubicBezTo>
                    <a:lnTo>
                      <a:pt x="2977" y="334"/>
                    </a:lnTo>
                    <a:cubicBezTo>
                      <a:pt x="3061" y="334"/>
                      <a:pt x="3132" y="251"/>
                      <a:pt x="3132" y="167"/>
                    </a:cubicBezTo>
                    <a:cubicBezTo>
                      <a:pt x="3132" y="72"/>
                      <a:pt x="3061" y="1"/>
                      <a:pt x="297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3102;p78">
                <a:extLst>
                  <a:ext uri="{FF2B5EF4-FFF2-40B4-BE49-F238E27FC236}">
                    <a16:creationId xmlns:a16="http://schemas.microsoft.com/office/drawing/2014/main" id="{CCB44F1D-0468-4A9F-0D6B-2B053A9467F8}"/>
                  </a:ext>
                </a:extLst>
              </p:cNvPr>
              <p:cNvSpPr/>
              <p:nvPr/>
            </p:nvSpPr>
            <p:spPr>
              <a:xfrm>
                <a:off x="5434207" y="1639341"/>
                <a:ext cx="144783" cy="10248"/>
              </a:xfrm>
              <a:custGeom>
                <a:avLst/>
                <a:gdLst/>
                <a:ahLst/>
                <a:cxnLst/>
                <a:rect l="l" t="t" r="r" b="b"/>
                <a:pathLst>
                  <a:path w="4549" h="322" extrusionOk="0">
                    <a:moveTo>
                      <a:pt x="167" y="0"/>
                    </a:moveTo>
                    <a:cubicBezTo>
                      <a:pt x="84" y="0"/>
                      <a:pt x="1" y="72"/>
                      <a:pt x="1" y="155"/>
                    </a:cubicBezTo>
                    <a:cubicBezTo>
                      <a:pt x="1" y="250"/>
                      <a:pt x="84" y="322"/>
                      <a:pt x="167" y="322"/>
                    </a:cubicBezTo>
                    <a:lnTo>
                      <a:pt x="4382" y="322"/>
                    </a:lnTo>
                    <a:cubicBezTo>
                      <a:pt x="4466" y="322"/>
                      <a:pt x="4537" y="250"/>
                      <a:pt x="4537" y="155"/>
                    </a:cubicBezTo>
                    <a:cubicBezTo>
                      <a:pt x="4549" y="72"/>
                      <a:pt x="4466" y="0"/>
                      <a:pt x="438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13103;p78">
                <a:extLst>
                  <a:ext uri="{FF2B5EF4-FFF2-40B4-BE49-F238E27FC236}">
                    <a16:creationId xmlns:a16="http://schemas.microsoft.com/office/drawing/2014/main" id="{3B011339-69B2-3795-3F00-24F8AD82BA48}"/>
                  </a:ext>
                </a:extLst>
              </p:cNvPr>
              <p:cNvSpPr/>
              <p:nvPr/>
            </p:nvSpPr>
            <p:spPr>
              <a:xfrm>
                <a:off x="5479306" y="1611301"/>
                <a:ext cx="26926" cy="10248"/>
              </a:xfrm>
              <a:custGeom>
                <a:avLst/>
                <a:gdLst/>
                <a:ahLst/>
                <a:cxnLst/>
                <a:rect l="l" t="t" r="r" b="b"/>
                <a:pathLst>
                  <a:path w="846" h="322" extrusionOk="0">
                    <a:moveTo>
                      <a:pt x="167" y="0"/>
                    </a:moveTo>
                    <a:cubicBezTo>
                      <a:pt x="72" y="0"/>
                      <a:pt x="1" y="72"/>
                      <a:pt x="1" y="167"/>
                    </a:cubicBezTo>
                    <a:cubicBezTo>
                      <a:pt x="1" y="250"/>
                      <a:pt x="72" y="322"/>
                      <a:pt x="167" y="322"/>
                    </a:cubicBezTo>
                    <a:lnTo>
                      <a:pt x="691" y="322"/>
                    </a:lnTo>
                    <a:cubicBezTo>
                      <a:pt x="775" y="322"/>
                      <a:pt x="846" y="250"/>
                      <a:pt x="846" y="167"/>
                    </a:cubicBezTo>
                    <a:cubicBezTo>
                      <a:pt x="846" y="72"/>
                      <a:pt x="775" y="0"/>
                      <a:pt x="69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13104;p78">
                <a:extLst>
                  <a:ext uri="{FF2B5EF4-FFF2-40B4-BE49-F238E27FC236}">
                    <a16:creationId xmlns:a16="http://schemas.microsoft.com/office/drawing/2014/main" id="{4E617538-E0EF-1579-1F9B-5ADDBD626715}"/>
                  </a:ext>
                </a:extLst>
              </p:cNvPr>
              <p:cNvSpPr/>
              <p:nvPr/>
            </p:nvSpPr>
            <p:spPr>
              <a:xfrm>
                <a:off x="5518327" y="1611301"/>
                <a:ext cx="26958" cy="10248"/>
              </a:xfrm>
              <a:custGeom>
                <a:avLst/>
                <a:gdLst/>
                <a:ahLst/>
                <a:cxnLst/>
                <a:rect l="l" t="t" r="r" b="b"/>
                <a:pathLst>
                  <a:path w="847" h="322" extrusionOk="0">
                    <a:moveTo>
                      <a:pt x="156" y="0"/>
                    </a:moveTo>
                    <a:cubicBezTo>
                      <a:pt x="72" y="0"/>
                      <a:pt x="1" y="72"/>
                      <a:pt x="1" y="167"/>
                    </a:cubicBezTo>
                    <a:cubicBezTo>
                      <a:pt x="1" y="250"/>
                      <a:pt x="72" y="322"/>
                      <a:pt x="156" y="322"/>
                    </a:cubicBezTo>
                    <a:lnTo>
                      <a:pt x="680" y="322"/>
                    </a:lnTo>
                    <a:cubicBezTo>
                      <a:pt x="763" y="322"/>
                      <a:pt x="846" y="250"/>
                      <a:pt x="846" y="167"/>
                    </a:cubicBezTo>
                    <a:cubicBezTo>
                      <a:pt x="846" y="72"/>
                      <a:pt x="763" y="0"/>
                      <a:pt x="68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3105;p78">
                <a:extLst>
                  <a:ext uri="{FF2B5EF4-FFF2-40B4-BE49-F238E27FC236}">
                    <a16:creationId xmlns:a16="http://schemas.microsoft.com/office/drawing/2014/main" id="{2CEF366A-600A-1B4C-2EDD-6A60D4C8E773}"/>
                  </a:ext>
                </a:extLst>
              </p:cNvPr>
              <p:cNvSpPr/>
              <p:nvPr/>
            </p:nvSpPr>
            <p:spPr>
              <a:xfrm>
                <a:off x="5434207" y="1588926"/>
                <a:ext cx="32623" cy="32623"/>
              </a:xfrm>
              <a:custGeom>
                <a:avLst/>
                <a:gdLst/>
                <a:ahLst/>
                <a:cxnLst/>
                <a:rect l="l" t="t" r="r" b="b"/>
                <a:pathLst>
                  <a:path w="1025" h="1025" extrusionOk="0">
                    <a:moveTo>
                      <a:pt x="703" y="334"/>
                    </a:moveTo>
                    <a:lnTo>
                      <a:pt x="703" y="703"/>
                    </a:lnTo>
                    <a:lnTo>
                      <a:pt x="334" y="703"/>
                    </a:lnTo>
                    <a:lnTo>
                      <a:pt x="334" y="334"/>
                    </a:lnTo>
                    <a:close/>
                    <a:moveTo>
                      <a:pt x="167" y="1"/>
                    </a:moveTo>
                    <a:cubicBezTo>
                      <a:pt x="84" y="1"/>
                      <a:pt x="1" y="72"/>
                      <a:pt x="1" y="167"/>
                    </a:cubicBezTo>
                    <a:lnTo>
                      <a:pt x="1" y="870"/>
                    </a:lnTo>
                    <a:cubicBezTo>
                      <a:pt x="1" y="953"/>
                      <a:pt x="84" y="1025"/>
                      <a:pt x="167" y="1025"/>
                    </a:cubicBezTo>
                    <a:lnTo>
                      <a:pt x="870" y="1025"/>
                    </a:lnTo>
                    <a:cubicBezTo>
                      <a:pt x="953" y="1025"/>
                      <a:pt x="1025" y="953"/>
                      <a:pt x="1025" y="870"/>
                    </a:cubicBezTo>
                    <a:lnTo>
                      <a:pt x="1025" y="167"/>
                    </a:lnTo>
                    <a:cubicBezTo>
                      <a:pt x="1025" y="72"/>
                      <a:pt x="953" y="1"/>
                      <a:pt x="87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6C37C301-AF6A-A5FA-E8B8-9584D3A49227}"/>
              </a:ext>
            </a:extLst>
          </p:cNvPr>
          <p:cNvGrpSpPr/>
          <p:nvPr/>
        </p:nvGrpSpPr>
        <p:grpSpPr>
          <a:xfrm>
            <a:off x="372444" y="3730317"/>
            <a:ext cx="2289021" cy="789960"/>
            <a:chOff x="372444" y="3730317"/>
            <a:chExt cx="2289021" cy="78996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58A7442-4BDF-F4A8-37C5-C442B231D5E3}"/>
                </a:ext>
              </a:extLst>
            </p:cNvPr>
            <p:cNvSpPr txBox="1"/>
            <p:nvPr/>
          </p:nvSpPr>
          <p:spPr>
            <a:xfrm>
              <a:off x="476998" y="3730317"/>
              <a:ext cx="2184467" cy="78996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dirty="0">
                  <a:latin typeface="Roboto" panose="02000000000000000000" pitchFamily="2" charset="0"/>
                  <a:ea typeface="Roboto" panose="02000000000000000000" pitchFamily="2" charset="0"/>
                </a:rPr>
                <a:t>Unrivalled reliability of verification </a:t>
              </a:r>
              <a:endParaRPr lang="en-US" sz="1600" b="0" i="0" u="none" strike="noStrike" baseline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66540439-179B-208F-15C4-D7ABA0D1E98C}"/>
                </a:ext>
              </a:extLst>
            </p:cNvPr>
            <p:cNvSpPr/>
            <p:nvPr/>
          </p:nvSpPr>
          <p:spPr>
            <a:xfrm>
              <a:off x="372444" y="3922057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B39D04A2-0200-4815-5FFA-F5BD6B7F614F}"/>
              </a:ext>
            </a:extLst>
          </p:cNvPr>
          <p:cNvGrpSpPr/>
          <p:nvPr/>
        </p:nvGrpSpPr>
        <p:grpSpPr>
          <a:xfrm>
            <a:off x="372444" y="4589420"/>
            <a:ext cx="2846768" cy="1528624"/>
            <a:chOff x="372444" y="4589420"/>
            <a:chExt cx="2846768" cy="1528624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DE5BF03-33C4-1350-9A06-DFEFE05E4D4F}"/>
                </a:ext>
              </a:extLst>
            </p:cNvPr>
            <p:cNvSpPr txBox="1"/>
            <p:nvPr/>
          </p:nvSpPr>
          <p:spPr>
            <a:xfrm>
              <a:off x="466574" y="4589420"/>
              <a:ext cx="2752638" cy="152862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dirty="0">
                  <a:latin typeface="Roboto" panose="02000000000000000000" pitchFamily="2" charset="0"/>
                  <a:ea typeface="Roboto" panose="02000000000000000000" pitchFamily="2" charset="0"/>
                </a:rPr>
                <a:t>The chips have protection against cloning, which is based on the highest standards of cryptography </a:t>
              </a:r>
              <a:endParaRPr lang="en-US" sz="1600" b="0" i="0" u="none" strike="noStrike" baseline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98D5D002-E6E0-C7A8-BBF9-45731653793B}"/>
                </a:ext>
              </a:extLst>
            </p:cNvPr>
            <p:cNvSpPr/>
            <p:nvPr/>
          </p:nvSpPr>
          <p:spPr>
            <a:xfrm>
              <a:off x="372444" y="4755775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171B9C9-10CD-E984-CCD7-E46FB9A5F20C}"/>
              </a:ext>
            </a:extLst>
          </p:cNvPr>
          <p:cNvGrpSpPr/>
          <p:nvPr/>
        </p:nvGrpSpPr>
        <p:grpSpPr>
          <a:xfrm>
            <a:off x="3387419" y="4399136"/>
            <a:ext cx="2848600" cy="1528624"/>
            <a:chOff x="3319984" y="4342525"/>
            <a:chExt cx="2848600" cy="1528624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E3BA104-3498-EC9D-4A49-1E4296B8B05A}"/>
                </a:ext>
              </a:extLst>
            </p:cNvPr>
            <p:cNvSpPr txBox="1"/>
            <p:nvPr/>
          </p:nvSpPr>
          <p:spPr>
            <a:xfrm>
              <a:off x="3415946" y="4342525"/>
              <a:ext cx="2752638" cy="152862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dirty="0">
                  <a:latin typeface="Roboto" panose="02000000000000000000" pitchFamily="2" charset="0"/>
                  <a:ea typeface="Roboto" panose="02000000000000000000" pitchFamily="2" charset="0"/>
                </a:rPr>
                <a:t>Data extraction without Optical Character Recognition (OCR) errors or manual typing mistakes</a:t>
              </a:r>
              <a:endParaRPr lang="en-US" sz="1600" b="0" i="0" u="none" strike="noStrike" baseline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DB5D404D-0880-0CCF-536A-9AAFDF7C08D5}"/>
                </a:ext>
              </a:extLst>
            </p:cNvPr>
            <p:cNvSpPr/>
            <p:nvPr/>
          </p:nvSpPr>
          <p:spPr>
            <a:xfrm>
              <a:off x="3319984" y="4542355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E03AB29A-9080-8719-A30C-3ABB0A547E81}"/>
              </a:ext>
            </a:extLst>
          </p:cNvPr>
          <p:cNvGrpSpPr/>
          <p:nvPr/>
        </p:nvGrpSpPr>
        <p:grpSpPr>
          <a:xfrm>
            <a:off x="6550665" y="4029805"/>
            <a:ext cx="2846768" cy="2267287"/>
            <a:chOff x="6682715" y="4342525"/>
            <a:chExt cx="2846768" cy="2267287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5BC1108-89E2-3A4D-F1E5-D3476C8F823D}"/>
                </a:ext>
              </a:extLst>
            </p:cNvPr>
            <p:cNvSpPr txBox="1"/>
            <p:nvPr/>
          </p:nvSpPr>
          <p:spPr>
            <a:xfrm>
              <a:off x="6776844" y="4342525"/>
              <a:ext cx="2752639" cy="226728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dirty="0">
                  <a:latin typeface="Roboto" panose="02000000000000000000" pitchFamily="2" charset="0"/>
                  <a:ea typeface="Roboto" panose="02000000000000000000" pitchFamily="2" charset="0"/>
                </a:rPr>
                <a:t>Straight-through processing, with the retrieved data</a:t>
              </a:r>
              <a:br>
                <a:rPr lang="en-US" sz="1600" dirty="0"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en-US" sz="1600" dirty="0">
                  <a:latin typeface="Roboto" panose="02000000000000000000" pitchFamily="2" charset="0"/>
                  <a:ea typeface="Roboto" panose="02000000000000000000" pitchFamily="2" charset="0"/>
                </a:rPr>
                <a:t>from the chip available as signed pdf, XML or JSON</a:t>
              </a:r>
              <a:br>
                <a:rPr lang="en-US" sz="1600" dirty="0"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en-US" sz="1600" dirty="0">
                  <a:latin typeface="Roboto" panose="02000000000000000000" pitchFamily="2" charset="0"/>
                  <a:ea typeface="Roboto" panose="02000000000000000000" pitchFamily="2" charset="0"/>
                </a:rPr>
                <a:t>without manual backend processes </a:t>
              </a:r>
              <a:endParaRPr lang="en-US" sz="1600" b="0" i="0" u="none" strike="noStrike" baseline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C2DD8499-18E9-4BAA-15C3-48F7798661E8}"/>
                </a:ext>
              </a:extLst>
            </p:cNvPr>
            <p:cNvSpPr/>
            <p:nvPr/>
          </p:nvSpPr>
          <p:spPr>
            <a:xfrm>
              <a:off x="6682715" y="4528464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B42E87DD-D303-D8B4-BF99-077101341E76}"/>
              </a:ext>
            </a:extLst>
          </p:cNvPr>
          <p:cNvGrpSpPr/>
          <p:nvPr/>
        </p:nvGrpSpPr>
        <p:grpSpPr>
          <a:xfrm>
            <a:off x="9642382" y="4433073"/>
            <a:ext cx="2524038" cy="1897955"/>
            <a:chOff x="6682715" y="4342525"/>
            <a:chExt cx="2524038" cy="1897955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745BF1F-F251-D56F-DF6D-56505AECE2E5}"/>
                </a:ext>
              </a:extLst>
            </p:cNvPr>
            <p:cNvSpPr txBox="1"/>
            <p:nvPr/>
          </p:nvSpPr>
          <p:spPr>
            <a:xfrm>
              <a:off x="6776845" y="4342525"/>
              <a:ext cx="2429908" cy="189795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b="0" i="0" dirty="0">
                  <a:solidFill>
                    <a:srgbClr val="2E302F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Look-a-like fraud prevention, because of the high-resolution face image that is retrieved from the chip</a:t>
              </a:r>
              <a:endParaRPr lang="en-US" sz="1600" b="0" i="0" u="none" strike="noStrike" baseline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8CB5AF81-DAFE-A98C-E168-3ECD15EE60A4}"/>
                </a:ext>
              </a:extLst>
            </p:cNvPr>
            <p:cNvSpPr/>
            <p:nvPr/>
          </p:nvSpPr>
          <p:spPr>
            <a:xfrm>
              <a:off x="6682715" y="4528464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9FA78528-5816-D6FB-9F1C-11D7DFCA8B7C}"/>
              </a:ext>
            </a:extLst>
          </p:cNvPr>
          <p:cNvGrpSpPr/>
          <p:nvPr/>
        </p:nvGrpSpPr>
        <p:grpSpPr>
          <a:xfrm>
            <a:off x="10493587" y="1909438"/>
            <a:ext cx="995082" cy="2366682"/>
            <a:chOff x="9529483" y="1237130"/>
            <a:chExt cx="995082" cy="2366682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F6C0F5C0-DE4D-62B4-9FA6-9A49816B6573}"/>
                </a:ext>
              </a:extLst>
            </p:cNvPr>
            <p:cNvSpPr/>
            <p:nvPr/>
          </p:nvSpPr>
          <p:spPr>
            <a:xfrm>
              <a:off x="9529483" y="1237130"/>
              <a:ext cx="995082" cy="99508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2C35129-E2BB-28F5-0CD7-A0DB8A366BEA}"/>
                </a:ext>
              </a:extLst>
            </p:cNvPr>
            <p:cNvCxnSpPr/>
            <p:nvPr/>
          </p:nvCxnSpPr>
          <p:spPr>
            <a:xfrm>
              <a:off x="10027025" y="2232212"/>
              <a:ext cx="0" cy="1371600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0E842CE-8103-A2CA-1892-D965A0E5EA01}"/>
                </a:ext>
              </a:extLst>
            </p:cNvPr>
            <p:cNvSpPr/>
            <p:nvPr/>
          </p:nvSpPr>
          <p:spPr>
            <a:xfrm>
              <a:off x="9726711" y="3290047"/>
              <a:ext cx="600626" cy="313765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8" name="Google Shape;15586;p82">
              <a:extLst>
                <a:ext uri="{FF2B5EF4-FFF2-40B4-BE49-F238E27FC236}">
                  <a16:creationId xmlns:a16="http://schemas.microsoft.com/office/drawing/2014/main" id="{C453F635-A413-C4F1-F3CC-CA4B3BBED644}"/>
                </a:ext>
              </a:extLst>
            </p:cNvPr>
            <p:cNvGrpSpPr/>
            <p:nvPr/>
          </p:nvGrpSpPr>
          <p:grpSpPr>
            <a:xfrm>
              <a:off x="9811234" y="1496963"/>
              <a:ext cx="516103" cy="517810"/>
              <a:chOff x="3214972" y="3359188"/>
              <a:chExt cx="346406" cy="347552"/>
            </a:xfrm>
            <a:solidFill>
              <a:schemeClr val="bg1"/>
            </a:solidFill>
          </p:grpSpPr>
          <p:sp>
            <p:nvSpPr>
              <p:cNvPr id="89" name="Google Shape;15587;p82">
                <a:extLst>
                  <a:ext uri="{FF2B5EF4-FFF2-40B4-BE49-F238E27FC236}">
                    <a16:creationId xmlns:a16="http://schemas.microsoft.com/office/drawing/2014/main" id="{5A9C7253-7C90-6EB1-2AB8-81FD919D7902}"/>
                  </a:ext>
                </a:extLst>
              </p:cNvPr>
              <p:cNvSpPr/>
              <p:nvPr/>
            </p:nvSpPr>
            <p:spPr>
              <a:xfrm>
                <a:off x="3301772" y="3386084"/>
                <a:ext cx="71649" cy="11395"/>
              </a:xfrm>
              <a:custGeom>
                <a:avLst/>
                <a:gdLst/>
                <a:ahLst/>
                <a:cxnLst/>
                <a:rect l="l" t="t" r="r" b="b"/>
                <a:pathLst>
                  <a:path w="2251" h="358" extrusionOk="0">
                    <a:moveTo>
                      <a:pt x="179" y="0"/>
                    </a:moveTo>
                    <a:cubicBezTo>
                      <a:pt x="95" y="0"/>
                      <a:pt x="0" y="72"/>
                      <a:pt x="0" y="179"/>
                    </a:cubicBezTo>
                    <a:cubicBezTo>
                      <a:pt x="24" y="286"/>
                      <a:pt x="95" y="358"/>
                      <a:pt x="179" y="358"/>
                    </a:cubicBezTo>
                    <a:lnTo>
                      <a:pt x="2072" y="358"/>
                    </a:lnTo>
                    <a:cubicBezTo>
                      <a:pt x="2167" y="358"/>
                      <a:pt x="2250" y="286"/>
                      <a:pt x="2250" y="179"/>
                    </a:cubicBezTo>
                    <a:cubicBezTo>
                      <a:pt x="2250" y="84"/>
                      <a:pt x="2179" y="0"/>
                      <a:pt x="207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15588;p82">
                <a:extLst>
                  <a:ext uri="{FF2B5EF4-FFF2-40B4-BE49-F238E27FC236}">
                    <a16:creationId xmlns:a16="http://schemas.microsoft.com/office/drawing/2014/main" id="{5C10E997-E1D0-321B-C644-1DB24DAE2190}"/>
                  </a:ext>
                </a:extLst>
              </p:cNvPr>
              <p:cNvSpPr/>
              <p:nvPr/>
            </p:nvSpPr>
            <p:spPr>
              <a:xfrm>
                <a:off x="3301772" y="3410339"/>
                <a:ext cx="131904" cy="11395"/>
              </a:xfrm>
              <a:custGeom>
                <a:avLst/>
                <a:gdLst/>
                <a:ahLst/>
                <a:cxnLst/>
                <a:rect l="l" t="t" r="r" b="b"/>
                <a:pathLst>
                  <a:path w="4144" h="358" extrusionOk="0">
                    <a:moveTo>
                      <a:pt x="179" y="0"/>
                    </a:moveTo>
                    <a:cubicBezTo>
                      <a:pt x="95" y="0"/>
                      <a:pt x="0" y="72"/>
                      <a:pt x="0" y="179"/>
                    </a:cubicBezTo>
                    <a:cubicBezTo>
                      <a:pt x="0" y="286"/>
                      <a:pt x="95" y="358"/>
                      <a:pt x="179" y="358"/>
                    </a:cubicBezTo>
                    <a:lnTo>
                      <a:pt x="3965" y="358"/>
                    </a:lnTo>
                    <a:cubicBezTo>
                      <a:pt x="4048" y="358"/>
                      <a:pt x="4144" y="286"/>
                      <a:pt x="4144" y="179"/>
                    </a:cubicBezTo>
                    <a:cubicBezTo>
                      <a:pt x="4144" y="72"/>
                      <a:pt x="4072" y="0"/>
                      <a:pt x="396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15589;p82">
                <a:extLst>
                  <a:ext uri="{FF2B5EF4-FFF2-40B4-BE49-F238E27FC236}">
                    <a16:creationId xmlns:a16="http://schemas.microsoft.com/office/drawing/2014/main" id="{6FC7BF68-7E85-1B1D-4628-B53DFC33B87D}"/>
                  </a:ext>
                </a:extLst>
              </p:cNvPr>
              <p:cNvSpPr/>
              <p:nvPr/>
            </p:nvSpPr>
            <p:spPr>
              <a:xfrm>
                <a:off x="3301772" y="3484980"/>
                <a:ext cx="71649" cy="11427"/>
              </a:xfrm>
              <a:custGeom>
                <a:avLst/>
                <a:gdLst/>
                <a:ahLst/>
                <a:cxnLst/>
                <a:rect l="l" t="t" r="r" b="b"/>
                <a:pathLst>
                  <a:path w="2251" h="359" extrusionOk="0">
                    <a:moveTo>
                      <a:pt x="179" y="1"/>
                    </a:moveTo>
                    <a:cubicBezTo>
                      <a:pt x="95" y="1"/>
                      <a:pt x="0" y="72"/>
                      <a:pt x="0" y="180"/>
                    </a:cubicBezTo>
                    <a:cubicBezTo>
                      <a:pt x="24" y="287"/>
                      <a:pt x="95" y="358"/>
                      <a:pt x="179" y="358"/>
                    </a:cubicBezTo>
                    <a:lnTo>
                      <a:pt x="2072" y="358"/>
                    </a:lnTo>
                    <a:cubicBezTo>
                      <a:pt x="2167" y="358"/>
                      <a:pt x="2250" y="287"/>
                      <a:pt x="2250" y="180"/>
                    </a:cubicBezTo>
                    <a:cubicBezTo>
                      <a:pt x="2250" y="96"/>
                      <a:pt x="2179" y="1"/>
                      <a:pt x="20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15590;p82">
                <a:extLst>
                  <a:ext uri="{FF2B5EF4-FFF2-40B4-BE49-F238E27FC236}">
                    <a16:creationId xmlns:a16="http://schemas.microsoft.com/office/drawing/2014/main" id="{1AA38B34-BEB6-B7E7-D506-81CFE112C84F}"/>
                  </a:ext>
                </a:extLst>
              </p:cNvPr>
              <p:cNvSpPr/>
              <p:nvPr/>
            </p:nvSpPr>
            <p:spPr>
              <a:xfrm>
                <a:off x="3301772" y="3509234"/>
                <a:ext cx="130758" cy="11427"/>
              </a:xfrm>
              <a:custGeom>
                <a:avLst/>
                <a:gdLst/>
                <a:ahLst/>
                <a:cxnLst/>
                <a:rect l="l" t="t" r="r" b="b"/>
                <a:pathLst>
                  <a:path w="4108" h="359" extrusionOk="0">
                    <a:moveTo>
                      <a:pt x="179" y="1"/>
                    </a:moveTo>
                    <a:cubicBezTo>
                      <a:pt x="95" y="1"/>
                      <a:pt x="0" y="72"/>
                      <a:pt x="0" y="180"/>
                    </a:cubicBezTo>
                    <a:cubicBezTo>
                      <a:pt x="24" y="287"/>
                      <a:pt x="95" y="358"/>
                      <a:pt x="179" y="358"/>
                    </a:cubicBezTo>
                    <a:lnTo>
                      <a:pt x="3929" y="358"/>
                    </a:lnTo>
                    <a:cubicBezTo>
                      <a:pt x="4024" y="358"/>
                      <a:pt x="4108" y="287"/>
                      <a:pt x="4108" y="180"/>
                    </a:cubicBezTo>
                    <a:cubicBezTo>
                      <a:pt x="4108" y="84"/>
                      <a:pt x="4036" y="1"/>
                      <a:pt x="392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15591;p82">
                <a:extLst>
                  <a:ext uri="{FF2B5EF4-FFF2-40B4-BE49-F238E27FC236}">
                    <a16:creationId xmlns:a16="http://schemas.microsoft.com/office/drawing/2014/main" id="{6DDB4546-1C85-9E6B-BC97-178AF2466A35}"/>
                  </a:ext>
                </a:extLst>
              </p:cNvPr>
              <p:cNvSpPr/>
              <p:nvPr/>
            </p:nvSpPr>
            <p:spPr>
              <a:xfrm>
                <a:off x="3301772" y="3584671"/>
                <a:ext cx="71649" cy="11395"/>
              </a:xfrm>
              <a:custGeom>
                <a:avLst/>
                <a:gdLst/>
                <a:ahLst/>
                <a:cxnLst/>
                <a:rect l="l" t="t" r="r" b="b"/>
                <a:pathLst>
                  <a:path w="2251" h="358" extrusionOk="0">
                    <a:moveTo>
                      <a:pt x="179" y="0"/>
                    </a:moveTo>
                    <a:cubicBezTo>
                      <a:pt x="95" y="0"/>
                      <a:pt x="0" y="72"/>
                      <a:pt x="0" y="179"/>
                    </a:cubicBezTo>
                    <a:cubicBezTo>
                      <a:pt x="24" y="286"/>
                      <a:pt x="95" y="358"/>
                      <a:pt x="179" y="358"/>
                    </a:cubicBezTo>
                    <a:lnTo>
                      <a:pt x="2072" y="358"/>
                    </a:lnTo>
                    <a:cubicBezTo>
                      <a:pt x="2167" y="358"/>
                      <a:pt x="2250" y="286"/>
                      <a:pt x="2250" y="179"/>
                    </a:cubicBezTo>
                    <a:cubicBezTo>
                      <a:pt x="2250" y="84"/>
                      <a:pt x="2179" y="0"/>
                      <a:pt x="207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15592;p82">
                <a:extLst>
                  <a:ext uri="{FF2B5EF4-FFF2-40B4-BE49-F238E27FC236}">
                    <a16:creationId xmlns:a16="http://schemas.microsoft.com/office/drawing/2014/main" id="{0375C0AB-DE72-6913-FC21-B6C202B2CA6A}"/>
                  </a:ext>
                </a:extLst>
              </p:cNvPr>
              <p:cNvSpPr/>
              <p:nvPr/>
            </p:nvSpPr>
            <p:spPr>
              <a:xfrm>
                <a:off x="3301772" y="3609308"/>
                <a:ext cx="129994" cy="11395"/>
              </a:xfrm>
              <a:custGeom>
                <a:avLst/>
                <a:gdLst/>
                <a:ahLst/>
                <a:cxnLst/>
                <a:rect l="l" t="t" r="r" b="b"/>
                <a:pathLst>
                  <a:path w="4084" h="358" extrusionOk="0">
                    <a:moveTo>
                      <a:pt x="179" y="0"/>
                    </a:moveTo>
                    <a:cubicBezTo>
                      <a:pt x="95" y="0"/>
                      <a:pt x="0" y="72"/>
                      <a:pt x="0" y="179"/>
                    </a:cubicBezTo>
                    <a:cubicBezTo>
                      <a:pt x="0" y="262"/>
                      <a:pt x="83" y="357"/>
                      <a:pt x="179" y="357"/>
                    </a:cubicBezTo>
                    <a:lnTo>
                      <a:pt x="3905" y="357"/>
                    </a:lnTo>
                    <a:cubicBezTo>
                      <a:pt x="3989" y="357"/>
                      <a:pt x="4084" y="286"/>
                      <a:pt x="4084" y="179"/>
                    </a:cubicBezTo>
                    <a:cubicBezTo>
                      <a:pt x="4084" y="72"/>
                      <a:pt x="3989" y="0"/>
                      <a:pt x="39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15593;p82">
                <a:extLst>
                  <a:ext uri="{FF2B5EF4-FFF2-40B4-BE49-F238E27FC236}">
                    <a16:creationId xmlns:a16="http://schemas.microsoft.com/office/drawing/2014/main" id="{511C1F84-124C-2CF9-50C0-6D2936E4DE11}"/>
                  </a:ext>
                </a:extLst>
              </p:cNvPr>
              <p:cNvSpPr/>
              <p:nvPr/>
            </p:nvSpPr>
            <p:spPr>
              <a:xfrm>
                <a:off x="3214972" y="3458466"/>
                <a:ext cx="346406" cy="248274"/>
              </a:xfrm>
              <a:custGeom>
                <a:avLst/>
                <a:gdLst/>
                <a:ahLst/>
                <a:cxnLst/>
                <a:rect l="l" t="t" r="r" b="b"/>
                <a:pathLst>
                  <a:path w="10883" h="7800" extrusionOk="0">
                    <a:moveTo>
                      <a:pt x="8466" y="1417"/>
                    </a:moveTo>
                    <a:cubicBezTo>
                      <a:pt x="9109" y="1417"/>
                      <a:pt x="9657" y="1953"/>
                      <a:pt x="9657" y="2608"/>
                    </a:cubicBezTo>
                    <a:lnTo>
                      <a:pt x="9657" y="2894"/>
                    </a:lnTo>
                    <a:lnTo>
                      <a:pt x="9585" y="2894"/>
                    </a:lnTo>
                    <a:cubicBezTo>
                      <a:pt x="9216" y="2799"/>
                      <a:pt x="9097" y="2322"/>
                      <a:pt x="9097" y="2322"/>
                    </a:cubicBezTo>
                    <a:cubicBezTo>
                      <a:pt x="9085" y="2263"/>
                      <a:pt x="9037" y="2203"/>
                      <a:pt x="8966" y="2191"/>
                    </a:cubicBezTo>
                    <a:cubicBezTo>
                      <a:pt x="8956" y="2189"/>
                      <a:pt x="8946" y="2188"/>
                      <a:pt x="8935" y="2188"/>
                    </a:cubicBezTo>
                    <a:cubicBezTo>
                      <a:pt x="8883" y="2188"/>
                      <a:pt x="8827" y="2213"/>
                      <a:pt x="8787" y="2263"/>
                    </a:cubicBezTo>
                    <a:cubicBezTo>
                      <a:pt x="8335" y="2894"/>
                      <a:pt x="7347" y="2894"/>
                      <a:pt x="7323" y="2894"/>
                    </a:cubicBezTo>
                    <a:lnTo>
                      <a:pt x="7204" y="2894"/>
                    </a:lnTo>
                    <a:lnTo>
                      <a:pt x="7156" y="2608"/>
                    </a:lnTo>
                    <a:cubicBezTo>
                      <a:pt x="7156" y="1953"/>
                      <a:pt x="7692" y="1417"/>
                      <a:pt x="8347" y="1417"/>
                    </a:cubicBezTo>
                    <a:close/>
                    <a:moveTo>
                      <a:pt x="9692" y="3299"/>
                    </a:moveTo>
                    <a:cubicBezTo>
                      <a:pt x="9811" y="3322"/>
                      <a:pt x="9919" y="3430"/>
                      <a:pt x="9919" y="3549"/>
                    </a:cubicBezTo>
                    <a:cubicBezTo>
                      <a:pt x="9919" y="3680"/>
                      <a:pt x="9835" y="3787"/>
                      <a:pt x="9692" y="3799"/>
                    </a:cubicBezTo>
                    <a:lnTo>
                      <a:pt x="9692" y="3299"/>
                    </a:lnTo>
                    <a:close/>
                    <a:moveTo>
                      <a:pt x="7132" y="3299"/>
                    </a:moveTo>
                    <a:lnTo>
                      <a:pt x="7132" y="3811"/>
                    </a:lnTo>
                    <a:cubicBezTo>
                      <a:pt x="7001" y="3799"/>
                      <a:pt x="6918" y="3680"/>
                      <a:pt x="6918" y="3561"/>
                    </a:cubicBezTo>
                    <a:cubicBezTo>
                      <a:pt x="6894" y="3418"/>
                      <a:pt x="7001" y="3310"/>
                      <a:pt x="7132" y="3299"/>
                    </a:cubicBezTo>
                    <a:close/>
                    <a:moveTo>
                      <a:pt x="8835" y="2608"/>
                    </a:moveTo>
                    <a:cubicBezTo>
                      <a:pt x="8918" y="2787"/>
                      <a:pt x="9085" y="3013"/>
                      <a:pt x="9335" y="3120"/>
                    </a:cubicBezTo>
                    <a:lnTo>
                      <a:pt x="9335" y="3846"/>
                    </a:lnTo>
                    <a:cubicBezTo>
                      <a:pt x="9359" y="4287"/>
                      <a:pt x="8978" y="4668"/>
                      <a:pt x="8525" y="4668"/>
                    </a:cubicBezTo>
                    <a:lnTo>
                      <a:pt x="8299" y="4668"/>
                    </a:lnTo>
                    <a:cubicBezTo>
                      <a:pt x="7835" y="4668"/>
                      <a:pt x="7466" y="4287"/>
                      <a:pt x="7466" y="3834"/>
                    </a:cubicBezTo>
                    <a:lnTo>
                      <a:pt x="7466" y="3144"/>
                    </a:lnTo>
                    <a:cubicBezTo>
                      <a:pt x="7763" y="3120"/>
                      <a:pt x="8383" y="3013"/>
                      <a:pt x="8835" y="2608"/>
                    </a:cubicBezTo>
                    <a:close/>
                    <a:moveTo>
                      <a:pt x="8728" y="4989"/>
                    </a:moveTo>
                    <a:lnTo>
                      <a:pt x="8728" y="5215"/>
                    </a:lnTo>
                    <a:lnTo>
                      <a:pt x="8728" y="5227"/>
                    </a:lnTo>
                    <a:lnTo>
                      <a:pt x="8406" y="5573"/>
                    </a:lnTo>
                    <a:lnTo>
                      <a:pt x="8085" y="5251"/>
                    </a:lnTo>
                    <a:lnTo>
                      <a:pt x="8085" y="4989"/>
                    </a:lnTo>
                    <a:cubicBezTo>
                      <a:pt x="8168" y="5001"/>
                      <a:pt x="8240" y="5001"/>
                      <a:pt x="8299" y="5001"/>
                    </a:cubicBezTo>
                    <a:lnTo>
                      <a:pt x="8514" y="5001"/>
                    </a:lnTo>
                    <a:cubicBezTo>
                      <a:pt x="8597" y="5001"/>
                      <a:pt x="8668" y="5001"/>
                      <a:pt x="8728" y="4989"/>
                    </a:cubicBezTo>
                    <a:close/>
                    <a:moveTo>
                      <a:pt x="6573" y="3477"/>
                    </a:moveTo>
                    <a:lnTo>
                      <a:pt x="6573" y="3549"/>
                    </a:lnTo>
                    <a:cubicBezTo>
                      <a:pt x="6573" y="3870"/>
                      <a:pt x="6835" y="4156"/>
                      <a:pt x="7180" y="4156"/>
                    </a:cubicBezTo>
                    <a:cubicBezTo>
                      <a:pt x="7275" y="4465"/>
                      <a:pt x="7478" y="4727"/>
                      <a:pt x="7752" y="4870"/>
                    </a:cubicBezTo>
                    <a:lnTo>
                      <a:pt x="7752" y="5096"/>
                    </a:lnTo>
                    <a:lnTo>
                      <a:pt x="6716" y="5501"/>
                    </a:lnTo>
                    <a:cubicBezTo>
                      <a:pt x="6656" y="5513"/>
                      <a:pt x="6597" y="5537"/>
                      <a:pt x="6525" y="5585"/>
                    </a:cubicBezTo>
                    <a:lnTo>
                      <a:pt x="370" y="5585"/>
                    </a:lnTo>
                    <a:lnTo>
                      <a:pt x="370" y="3477"/>
                    </a:lnTo>
                    <a:close/>
                    <a:moveTo>
                      <a:pt x="179" y="1"/>
                    </a:moveTo>
                    <a:cubicBezTo>
                      <a:pt x="96" y="1"/>
                      <a:pt x="1" y="84"/>
                      <a:pt x="1" y="179"/>
                    </a:cubicBezTo>
                    <a:lnTo>
                      <a:pt x="1" y="2644"/>
                    </a:lnTo>
                    <a:cubicBezTo>
                      <a:pt x="1" y="2727"/>
                      <a:pt x="84" y="2822"/>
                      <a:pt x="179" y="2822"/>
                    </a:cubicBezTo>
                    <a:lnTo>
                      <a:pt x="6811" y="2822"/>
                    </a:lnTo>
                    <a:lnTo>
                      <a:pt x="6811" y="3072"/>
                    </a:lnTo>
                    <a:cubicBezTo>
                      <a:pt x="6775" y="3084"/>
                      <a:pt x="6751" y="3120"/>
                      <a:pt x="6728" y="3144"/>
                    </a:cubicBezTo>
                    <a:lnTo>
                      <a:pt x="179" y="3144"/>
                    </a:lnTo>
                    <a:cubicBezTo>
                      <a:pt x="96" y="3144"/>
                      <a:pt x="1" y="3215"/>
                      <a:pt x="1" y="3322"/>
                    </a:cubicBezTo>
                    <a:lnTo>
                      <a:pt x="1" y="5775"/>
                    </a:lnTo>
                    <a:cubicBezTo>
                      <a:pt x="1" y="5870"/>
                      <a:pt x="84" y="5954"/>
                      <a:pt x="179" y="5954"/>
                    </a:cubicBezTo>
                    <a:lnTo>
                      <a:pt x="6156" y="5954"/>
                    </a:lnTo>
                    <a:cubicBezTo>
                      <a:pt x="6001" y="6156"/>
                      <a:pt x="5894" y="6418"/>
                      <a:pt x="5894" y="6775"/>
                    </a:cubicBezTo>
                    <a:lnTo>
                      <a:pt x="5894" y="7621"/>
                    </a:lnTo>
                    <a:cubicBezTo>
                      <a:pt x="5894" y="7716"/>
                      <a:pt x="5978" y="7799"/>
                      <a:pt x="6085" y="7799"/>
                    </a:cubicBezTo>
                    <a:lnTo>
                      <a:pt x="6728" y="7799"/>
                    </a:lnTo>
                    <a:cubicBezTo>
                      <a:pt x="6823" y="7799"/>
                      <a:pt x="6918" y="7728"/>
                      <a:pt x="6918" y="7621"/>
                    </a:cubicBezTo>
                    <a:cubicBezTo>
                      <a:pt x="6918" y="7537"/>
                      <a:pt x="6835" y="7442"/>
                      <a:pt x="6728" y="7442"/>
                    </a:cubicBezTo>
                    <a:lnTo>
                      <a:pt x="6251" y="7442"/>
                    </a:lnTo>
                    <a:lnTo>
                      <a:pt x="6251" y="6763"/>
                    </a:lnTo>
                    <a:cubicBezTo>
                      <a:pt x="6251" y="6049"/>
                      <a:pt x="6823" y="5835"/>
                      <a:pt x="6835" y="5835"/>
                    </a:cubicBezTo>
                    <a:lnTo>
                      <a:pt x="6847" y="5835"/>
                    </a:lnTo>
                    <a:lnTo>
                      <a:pt x="7787" y="5466"/>
                    </a:lnTo>
                    <a:lnTo>
                      <a:pt x="7799" y="5477"/>
                    </a:lnTo>
                    <a:lnTo>
                      <a:pt x="8299" y="5954"/>
                    </a:lnTo>
                    <a:cubicBezTo>
                      <a:pt x="8323" y="5989"/>
                      <a:pt x="8371" y="6001"/>
                      <a:pt x="8418" y="6001"/>
                    </a:cubicBezTo>
                    <a:cubicBezTo>
                      <a:pt x="8454" y="6001"/>
                      <a:pt x="8502" y="5989"/>
                      <a:pt x="8537" y="5942"/>
                    </a:cubicBezTo>
                    <a:lnTo>
                      <a:pt x="9014" y="5442"/>
                    </a:lnTo>
                    <a:lnTo>
                      <a:pt x="9942" y="5811"/>
                    </a:lnTo>
                    <a:lnTo>
                      <a:pt x="9966" y="5811"/>
                    </a:lnTo>
                    <a:cubicBezTo>
                      <a:pt x="9990" y="5823"/>
                      <a:pt x="10538" y="6013"/>
                      <a:pt x="10538" y="6728"/>
                    </a:cubicBezTo>
                    <a:lnTo>
                      <a:pt x="10538" y="7418"/>
                    </a:lnTo>
                    <a:lnTo>
                      <a:pt x="7263" y="7418"/>
                    </a:lnTo>
                    <a:cubicBezTo>
                      <a:pt x="7180" y="7418"/>
                      <a:pt x="7085" y="7490"/>
                      <a:pt x="7085" y="7597"/>
                    </a:cubicBezTo>
                    <a:cubicBezTo>
                      <a:pt x="7085" y="7680"/>
                      <a:pt x="7168" y="7775"/>
                      <a:pt x="7263" y="7775"/>
                    </a:cubicBezTo>
                    <a:lnTo>
                      <a:pt x="10704" y="7775"/>
                    </a:lnTo>
                    <a:cubicBezTo>
                      <a:pt x="10800" y="7775"/>
                      <a:pt x="10883" y="7704"/>
                      <a:pt x="10883" y="7597"/>
                    </a:cubicBezTo>
                    <a:lnTo>
                      <a:pt x="10883" y="6751"/>
                    </a:lnTo>
                    <a:cubicBezTo>
                      <a:pt x="10883" y="5977"/>
                      <a:pt x="10371" y="5585"/>
                      <a:pt x="10073" y="5477"/>
                    </a:cubicBezTo>
                    <a:lnTo>
                      <a:pt x="9073" y="5085"/>
                    </a:lnTo>
                    <a:lnTo>
                      <a:pt x="9073" y="4870"/>
                    </a:lnTo>
                    <a:cubicBezTo>
                      <a:pt x="9335" y="4727"/>
                      <a:pt x="9549" y="4465"/>
                      <a:pt x="9633" y="4156"/>
                    </a:cubicBezTo>
                    <a:cubicBezTo>
                      <a:pt x="9966" y="4156"/>
                      <a:pt x="10252" y="3894"/>
                      <a:pt x="10252" y="3549"/>
                    </a:cubicBezTo>
                    <a:cubicBezTo>
                      <a:pt x="10252" y="3358"/>
                      <a:pt x="10145" y="3180"/>
                      <a:pt x="9990" y="3060"/>
                    </a:cubicBezTo>
                    <a:lnTo>
                      <a:pt x="9990" y="2596"/>
                    </a:lnTo>
                    <a:cubicBezTo>
                      <a:pt x="9990" y="1751"/>
                      <a:pt x="9311" y="1060"/>
                      <a:pt x="8466" y="1060"/>
                    </a:cubicBezTo>
                    <a:lnTo>
                      <a:pt x="8347" y="1060"/>
                    </a:lnTo>
                    <a:cubicBezTo>
                      <a:pt x="8204" y="1060"/>
                      <a:pt x="8085" y="1072"/>
                      <a:pt x="7966" y="1108"/>
                    </a:cubicBezTo>
                    <a:lnTo>
                      <a:pt x="7966" y="179"/>
                    </a:lnTo>
                    <a:cubicBezTo>
                      <a:pt x="7966" y="96"/>
                      <a:pt x="7894" y="1"/>
                      <a:pt x="7787" y="1"/>
                    </a:cubicBezTo>
                    <a:lnTo>
                      <a:pt x="7287" y="1"/>
                    </a:lnTo>
                    <a:cubicBezTo>
                      <a:pt x="7192" y="1"/>
                      <a:pt x="7109" y="84"/>
                      <a:pt x="7109" y="179"/>
                    </a:cubicBezTo>
                    <a:cubicBezTo>
                      <a:pt x="7109" y="286"/>
                      <a:pt x="7180" y="358"/>
                      <a:pt x="7287" y="358"/>
                    </a:cubicBezTo>
                    <a:lnTo>
                      <a:pt x="7621" y="358"/>
                    </a:lnTo>
                    <a:lnTo>
                      <a:pt x="7621" y="1251"/>
                    </a:lnTo>
                    <a:cubicBezTo>
                      <a:pt x="7180" y="1489"/>
                      <a:pt x="6847" y="1941"/>
                      <a:pt x="6811" y="2477"/>
                    </a:cubicBezTo>
                    <a:lnTo>
                      <a:pt x="346" y="2477"/>
                    </a:lnTo>
                    <a:lnTo>
                      <a:pt x="346" y="358"/>
                    </a:lnTo>
                    <a:lnTo>
                      <a:pt x="6716" y="358"/>
                    </a:lnTo>
                    <a:cubicBezTo>
                      <a:pt x="6811" y="358"/>
                      <a:pt x="6894" y="286"/>
                      <a:pt x="6894" y="179"/>
                    </a:cubicBezTo>
                    <a:cubicBezTo>
                      <a:pt x="6894" y="96"/>
                      <a:pt x="6823" y="1"/>
                      <a:pt x="671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15594;p82">
                <a:extLst>
                  <a:ext uri="{FF2B5EF4-FFF2-40B4-BE49-F238E27FC236}">
                    <a16:creationId xmlns:a16="http://schemas.microsoft.com/office/drawing/2014/main" id="{7219D0D2-63B1-6BD7-5412-54A93659F3A0}"/>
                  </a:ext>
                </a:extLst>
              </p:cNvPr>
              <p:cNvSpPr/>
              <p:nvPr/>
            </p:nvSpPr>
            <p:spPr>
              <a:xfrm>
                <a:off x="3238462" y="3380005"/>
                <a:ext cx="49305" cy="47427"/>
              </a:xfrm>
              <a:custGeom>
                <a:avLst/>
                <a:gdLst/>
                <a:ahLst/>
                <a:cxnLst/>
                <a:rect l="l" t="t" r="r" b="b"/>
                <a:pathLst>
                  <a:path w="1549" h="1490" extrusionOk="0">
                    <a:moveTo>
                      <a:pt x="179" y="1"/>
                    </a:moveTo>
                    <a:cubicBezTo>
                      <a:pt x="84" y="1"/>
                      <a:pt x="1" y="72"/>
                      <a:pt x="1" y="180"/>
                    </a:cubicBezTo>
                    <a:lnTo>
                      <a:pt x="1" y="1311"/>
                    </a:lnTo>
                    <a:cubicBezTo>
                      <a:pt x="1" y="1394"/>
                      <a:pt x="72" y="1489"/>
                      <a:pt x="179" y="1489"/>
                    </a:cubicBezTo>
                    <a:lnTo>
                      <a:pt x="1370" y="1489"/>
                    </a:lnTo>
                    <a:cubicBezTo>
                      <a:pt x="1453" y="1489"/>
                      <a:pt x="1549" y="1418"/>
                      <a:pt x="1549" y="1311"/>
                    </a:cubicBezTo>
                    <a:lnTo>
                      <a:pt x="1549" y="1001"/>
                    </a:lnTo>
                    <a:cubicBezTo>
                      <a:pt x="1549" y="906"/>
                      <a:pt x="1477" y="811"/>
                      <a:pt x="1370" y="811"/>
                    </a:cubicBezTo>
                    <a:cubicBezTo>
                      <a:pt x="1275" y="811"/>
                      <a:pt x="1191" y="894"/>
                      <a:pt x="1191" y="1001"/>
                    </a:cubicBezTo>
                    <a:lnTo>
                      <a:pt x="1191" y="1132"/>
                    </a:lnTo>
                    <a:lnTo>
                      <a:pt x="334" y="1132"/>
                    </a:lnTo>
                    <a:lnTo>
                      <a:pt x="334" y="346"/>
                    </a:lnTo>
                    <a:lnTo>
                      <a:pt x="1037" y="346"/>
                    </a:lnTo>
                    <a:lnTo>
                      <a:pt x="1037" y="358"/>
                    </a:lnTo>
                    <a:cubicBezTo>
                      <a:pt x="1132" y="358"/>
                      <a:pt x="1215" y="287"/>
                      <a:pt x="1215" y="180"/>
                    </a:cubicBezTo>
                    <a:cubicBezTo>
                      <a:pt x="1215" y="84"/>
                      <a:pt x="1144" y="1"/>
                      <a:pt x="10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15595;p82">
                <a:extLst>
                  <a:ext uri="{FF2B5EF4-FFF2-40B4-BE49-F238E27FC236}">
                    <a16:creationId xmlns:a16="http://schemas.microsoft.com/office/drawing/2014/main" id="{D17AA0E5-61E9-4890-2581-214ABC2244A8}"/>
                  </a:ext>
                </a:extLst>
              </p:cNvPr>
              <p:cNvSpPr/>
              <p:nvPr/>
            </p:nvSpPr>
            <p:spPr>
              <a:xfrm>
                <a:off x="3251353" y="3380482"/>
                <a:ext cx="43607" cy="34058"/>
              </a:xfrm>
              <a:custGeom>
                <a:avLst/>
                <a:gdLst/>
                <a:ahLst/>
                <a:cxnLst/>
                <a:rect l="l" t="t" r="r" b="b"/>
                <a:pathLst>
                  <a:path w="1370" h="1070" extrusionOk="0">
                    <a:moveTo>
                      <a:pt x="1163" y="1"/>
                    </a:moveTo>
                    <a:cubicBezTo>
                      <a:pt x="1120" y="1"/>
                      <a:pt x="1078" y="16"/>
                      <a:pt x="1048" y="45"/>
                    </a:cubicBezTo>
                    <a:lnTo>
                      <a:pt x="489" y="653"/>
                    </a:lnTo>
                    <a:lnTo>
                      <a:pt x="310" y="462"/>
                    </a:lnTo>
                    <a:cubicBezTo>
                      <a:pt x="279" y="425"/>
                      <a:pt x="232" y="407"/>
                      <a:pt x="185" y="407"/>
                    </a:cubicBezTo>
                    <a:cubicBezTo>
                      <a:pt x="142" y="407"/>
                      <a:pt x="100" y="422"/>
                      <a:pt x="72" y="450"/>
                    </a:cubicBezTo>
                    <a:cubicBezTo>
                      <a:pt x="1" y="510"/>
                      <a:pt x="1" y="629"/>
                      <a:pt x="60" y="688"/>
                    </a:cubicBezTo>
                    <a:lnTo>
                      <a:pt x="358" y="1010"/>
                    </a:lnTo>
                    <a:cubicBezTo>
                      <a:pt x="382" y="1046"/>
                      <a:pt x="429" y="1069"/>
                      <a:pt x="477" y="1069"/>
                    </a:cubicBezTo>
                    <a:cubicBezTo>
                      <a:pt x="513" y="1069"/>
                      <a:pt x="560" y="1058"/>
                      <a:pt x="584" y="1010"/>
                    </a:cubicBezTo>
                    <a:lnTo>
                      <a:pt x="1286" y="272"/>
                    </a:lnTo>
                    <a:cubicBezTo>
                      <a:pt x="1370" y="224"/>
                      <a:pt x="1370" y="117"/>
                      <a:pt x="1286" y="45"/>
                    </a:cubicBezTo>
                    <a:cubicBezTo>
                      <a:pt x="1251" y="16"/>
                      <a:pt x="1206" y="1"/>
                      <a:pt x="116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15596;p82">
                <a:extLst>
                  <a:ext uri="{FF2B5EF4-FFF2-40B4-BE49-F238E27FC236}">
                    <a16:creationId xmlns:a16="http://schemas.microsoft.com/office/drawing/2014/main" id="{B4B3E687-7CE7-AF04-B026-DDCB7167E31A}"/>
                  </a:ext>
                </a:extLst>
              </p:cNvPr>
              <p:cNvSpPr/>
              <p:nvPr/>
            </p:nvSpPr>
            <p:spPr>
              <a:xfrm>
                <a:off x="3238462" y="3479314"/>
                <a:ext cx="49305" cy="47395"/>
              </a:xfrm>
              <a:custGeom>
                <a:avLst/>
                <a:gdLst/>
                <a:ahLst/>
                <a:cxnLst/>
                <a:rect l="l" t="t" r="r" b="b"/>
                <a:pathLst>
                  <a:path w="1549" h="1489" extrusionOk="0">
                    <a:moveTo>
                      <a:pt x="179" y="0"/>
                    </a:moveTo>
                    <a:cubicBezTo>
                      <a:pt x="84" y="0"/>
                      <a:pt x="1" y="84"/>
                      <a:pt x="1" y="179"/>
                    </a:cubicBezTo>
                    <a:lnTo>
                      <a:pt x="1" y="1310"/>
                    </a:lnTo>
                    <a:cubicBezTo>
                      <a:pt x="1" y="1405"/>
                      <a:pt x="72" y="1489"/>
                      <a:pt x="179" y="1489"/>
                    </a:cubicBezTo>
                    <a:lnTo>
                      <a:pt x="1370" y="1489"/>
                    </a:lnTo>
                    <a:cubicBezTo>
                      <a:pt x="1453" y="1489"/>
                      <a:pt x="1549" y="1417"/>
                      <a:pt x="1549" y="1310"/>
                    </a:cubicBezTo>
                    <a:lnTo>
                      <a:pt x="1549" y="1001"/>
                    </a:lnTo>
                    <a:cubicBezTo>
                      <a:pt x="1549" y="917"/>
                      <a:pt x="1477" y="822"/>
                      <a:pt x="1370" y="822"/>
                    </a:cubicBezTo>
                    <a:cubicBezTo>
                      <a:pt x="1275" y="822"/>
                      <a:pt x="1191" y="893"/>
                      <a:pt x="1191" y="1001"/>
                    </a:cubicBezTo>
                    <a:lnTo>
                      <a:pt x="1191" y="1131"/>
                    </a:lnTo>
                    <a:lnTo>
                      <a:pt x="334" y="1131"/>
                    </a:lnTo>
                    <a:lnTo>
                      <a:pt x="334" y="346"/>
                    </a:lnTo>
                    <a:lnTo>
                      <a:pt x="1037" y="358"/>
                    </a:lnTo>
                    <a:cubicBezTo>
                      <a:pt x="1132" y="358"/>
                      <a:pt x="1215" y="286"/>
                      <a:pt x="1215" y="179"/>
                    </a:cubicBezTo>
                    <a:cubicBezTo>
                      <a:pt x="1215" y="96"/>
                      <a:pt x="1144" y="0"/>
                      <a:pt x="103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15597;p82">
                <a:extLst>
                  <a:ext uri="{FF2B5EF4-FFF2-40B4-BE49-F238E27FC236}">
                    <a16:creationId xmlns:a16="http://schemas.microsoft.com/office/drawing/2014/main" id="{22ADCB32-F197-E092-CABB-DBB581001777}"/>
                  </a:ext>
                </a:extLst>
              </p:cNvPr>
              <p:cNvSpPr/>
              <p:nvPr/>
            </p:nvSpPr>
            <p:spPr>
              <a:xfrm>
                <a:off x="3251353" y="3479792"/>
                <a:ext cx="43607" cy="34408"/>
              </a:xfrm>
              <a:custGeom>
                <a:avLst/>
                <a:gdLst/>
                <a:ahLst/>
                <a:cxnLst/>
                <a:rect l="l" t="t" r="r" b="b"/>
                <a:pathLst>
                  <a:path w="1370" h="1081" extrusionOk="0">
                    <a:moveTo>
                      <a:pt x="1163" y="0"/>
                    </a:moveTo>
                    <a:cubicBezTo>
                      <a:pt x="1120" y="0"/>
                      <a:pt x="1078" y="15"/>
                      <a:pt x="1048" y="45"/>
                    </a:cubicBezTo>
                    <a:lnTo>
                      <a:pt x="489" y="664"/>
                    </a:lnTo>
                    <a:lnTo>
                      <a:pt x="310" y="462"/>
                    </a:lnTo>
                    <a:cubicBezTo>
                      <a:pt x="279" y="424"/>
                      <a:pt x="232" y="406"/>
                      <a:pt x="185" y="406"/>
                    </a:cubicBezTo>
                    <a:cubicBezTo>
                      <a:pt x="142" y="406"/>
                      <a:pt x="100" y="421"/>
                      <a:pt x="72" y="450"/>
                    </a:cubicBezTo>
                    <a:cubicBezTo>
                      <a:pt x="1" y="509"/>
                      <a:pt x="1" y="628"/>
                      <a:pt x="60" y="688"/>
                    </a:cubicBezTo>
                    <a:lnTo>
                      <a:pt x="358" y="1021"/>
                    </a:lnTo>
                    <a:cubicBezTo>
                      <a:pt x="382" y="1045"/>
                      <a:pt x="429" y="1081"/>
                      <a:pt x="477" y="1081"/>
                    </a:cubicBezTo>
                    <a:cubicBezTo>
                      <a:pt x="513" y="1081"/>
                      <a:pt x="560" y="1057"/>
                      <a:pt x="584" y="1021"/>
                    </a:cubicBezTo>
                    <a:lnTo>
                      <a:pt x="1286" y="271"/>
                    </a:lnTo>
                    <a:cubicBezTo>
                      <a:pt x="1370" y="212"/>
                      <a:pt x="1370" y="104"/>
                      <a:pt x="1286" y="45"/>
                    </a:cubicBezTo>
                    <a:cubicBezTo>
                      <a:pt x="1251" y="15"/>
                      <a:pt x="1206" y="0"/>
                      <a:pt x="116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5598;p82">
                <a:extLst>
                  <a:ext uri="{FF2B5EF4-FFF2-40B4-BE49-F238E27FC236}">
                    <a16:creationId xmlns:a16="http://schemas.microsoft.com/office/drawing/2014/main" id="{5D80DF49-71B0-510A-8312-2D723479BA52}"/>
                  </a:ext>
                </a:extLst>
              </p:cNvPr>
              <p:cNvSpPr/>
              <p:nvPr/>
            </p:nvSpPr>
            <p:spPr>
              <a:xfrm>
                <a:off x="3238462" y="3578210"/>
                <a:ext cx="49305" cy="47809"/>
              </a:xfrm>
              <a:custGeom>
                <a:avLst/>
                <a:gdLst/>
                <a:ahLst/>
                <a:cxnLst/>
                <a:rect l="l" t="t" r="r" b="b"/>
                <a:pathLst>
                  <a:path w="1549" h="1502" extrusionOk="0">
                    <a:moveTo>
                      <a:pt x="179" y="1"/>
                    </a:moveTo>
                    <a:cubicBezTo>
                      <a:pt x="84" y="1"/>
                      <a:pt x="1" y="84"/>
                      <a:pt x="1" y="191"/>
                    </a:cubicBezTo>
                    <a:lnTo>
                      <a:pt x="1" y="1323"/>
                    </a:lnTo>
                    <a:cubicBezTo>
                      <a:pt x="1" y="1406"/>
                      <a:pt x="72" y="1501"/>
                      <a:pt x="179" y="1501"/>
                    </a:cubicBezTo>
                    <a:lnTo>
                      <a:pt x="1370" y="1501"/>
                    </a:lnTo>
                    <a:cubicBezTo>
                      <a:pt x="1453" y="1501"/>
                      <a:pt x="1549" y="1418"/>
                      <a:pt x="1549" y="1323"/>
                    </a:cubicBezTo>
                    <a:lnTo>
                      <a:pt x="1549" y="1001"/>
                    </a:lnTo>
                    <a:cubicBezTo>
                      <a:pt x="1537" y="930"/>
                      <a:pt x="1453" y="858"/>
                      <a:pt x="1370" y="858"/>
                    </a:cubicBezTo>
                    <a:cubicBezTo>
                      <a:pt x="1275" y="858"/>
                      <a:pt x="1191" y="930"/>
                      <a:pt x="1191" y="1037"/>
                    </a:cubicBezTo>
                    <a:lnTo>
                      <a:pt x="1191" y="1168"/>
                    </a:lnTo>
                    <a:lnTo>
                      <a:pt x="334" y="1168"/>
                    </a:lnTo>
                    <a:lnTo>
                      <a:pt x="334" y="370"/>
                    </a:lnTo>
                    <a:lnTo>
                      <a:pt x="1037" y="370"/>
                    </a:lnTo>
                    <a:cubicBezTo>
                      <a:pt x="1132" y="370"/>
                      <a:pt x="1215" y="287"/>
                      <a:pt x="1215" y="191"/>
                    </a:cubicBezTo>
                    <a:cubicBezTo>
                      <a:pt x="1215" y="96"/>
                      <a:pt x="1144" y="1"/>
                      <a:pt x="10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5599;p82">
                <a:extLst>
                  <a:ext uri="{FF2B5EF4-FFF2-40B4-BE49-F238E27FC236}">
                    <a16:creationId xmlns:a16="http://schemas.microsoft.com/office/drawing/2014/main" id="{485B17AA-C8E9-C2E6-9E21-4EC38D378D4B}"/>
                  </a:ext>
                </a:extLst>
              </p:cNvPr>
              <p:cNvSpPr/>
              <p:nvPr/>
            </p:nvSpPr>
            <p:spPr>
              <a:xfrm>
                <a:off x="3251353" y="3579133"/>
                <a:ext cx="42843" cy="34376"/>
              </a:xfrm>
              <a:custGeom>
                <a:avLst/>
                <a:gdLst/>
                <a:ahLst/>
                <a:cxnLst/>
                <a:rect l="l" t="t" r="r" b="b"/>
                <a:pathLst>
                  <a:path w="1346" h="1080" extrusionOk="0">
                    <a:moveTo>
                      <a:pt x="1169" y="0"/>
                    </a:moveTo>
                    <a:cubicBezTo>
                      <a:pt x="1124" y="0"/>
                      <a:pt x="1079" y="18"/>
                      <a:pt x="1048" y="55"/>
                    </a:cubicBezTo>
                    <a:lnTo>
                      <a:pt x="489" y="662"/>
                    </a:lnTo>
                    <a:lnTo>
                      <a:pt x="310" y="472"/>
                    </a:lnTo>
                    <a:cubicBezTo>
                      <a:pt x="279" y="435"/>
                      <a:pt x="232" y="417"/>
                      <a:pt x="185" y="417"/>
                    </a:cubicBezTo>
                    <a:cubicBezTo>
                      <a:pt x="142" y="417"/>
                      <a:pt x="100" y="432"/>
                      <a:pt x="72" y="460"/>
                    </a:cubicBezTo>
                    <a:cubicBezTo>
                      <a:pt x="1" y="520"/>
                      <a:pt x="1" y="639"/>
                      <a:pt x="60" y="698"/>
                    </a:cubicBezTo>
                    <a:lnTo>
                      <a:pt x="358" y="1020"/>
                    </a:lnTo>
                    <a:cubicBezTo>
                      <a:pt x="382" y="1055"/>
                      <a:pt x="429" y="1079"/>
                      <a:pt x="477" y="1079"/>
                    </a:cubicBezTo>
                    <a:cubicBezTo>
                      <a:pt x="513" y="1079"/>
                      <a:pt x="560" y="1067"/>
                      <a:pt x="584" y="1020"/>
                    </a:cubicBezTo>
                    <a:lnTo>
                      <a:pt x="1286" y="281"/>
                    </a:lnTo>
                    <a:cubicBezTo>
                      <a:pt x="1346" y="198"/>
                      <a:pt x="1346" y="103"/>
                      <a:pt x="1286" y="43"/>
                    </a:cubicBezTo>
                    <a:cubicBezTo>
                      <a:pt x="1252" y="15"/>
                      <a:pt x="1210" y="0"/>
                      <a:pt x="116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5600;p82">
                <a:extLst>
                  <a:ext uri="{FF2B5EF4-FFF2-40B4-BE49-F238E27FC236}">
                    <a16:creationId xmlns:a16="http://schemas.microsoft.com/office/drawing/2014/main" id="{01EA84CF-3B2E-BD34-D0E1-B28E15D88378}"/>
                  </a:ext>
                </a:extLst>
              </p:cNvPr>
              <p:cNvSpPr/>
              <p:nvPr/>
            </p:nvSpPr>
            <p:spPr>
              <a:xfrm>
                <a:off x="3215736" y="3359188"/>
                <a:ext cx="253558" cy="89442"/>
              </a:xfrm>
              <a:custGeom>
                <a:avLst/>
                <a:gdLst/>
                <a:ahLst/>
                <a:cxnLst/>
                <a:rect l="l" t="t" r="r" b="b"/>
                <a:pathLst>
                  <a:path w="7966" h="2810" extrusionOk="0">
                    <a:moveTo>
                      <a:pt x="179" y="0"/>
                    </a:moveTo>
                    <a:cubicBezTo>
                      <a:pt x="84" y="0"/>
                      <a:pt x="0" y="72"/>
                      <a:pt x="0" y="179"/>
                    </a:cubicBezTo>
                    <a:lnTo>
                      <a:pt x="0" y="2631"/>
                    </a:lnTo>
                    <a:cubicBezTo>
                      <a:pt x="0" y="2739"/>
                      <a:pt x="72" y="2810"/>
                      <a:pt x="167" y="2810"/>
                    </a:cubicBezTo>
                    <a:lnTo>
                      <a:pt x="7787" y="2810"/>
                    </a:lnTo>
                    <a:cubicBezTo>
                      <a:pt x="7870" y="2810"/>
                      <a:pt x="7966" y="2739"/>
                      <a:pt x="7966" y="2631"/>
                    </a:cubicBezTo>
                    <a:lnTo>
                      <a:pt x="7966" y="179"/>
                    </a:lnTo>
                    <a:cubicBezTo>
                      <a:pt x="7966" y="83"/>
                      <a:pt x="7882" y="0"/>
                      <a:pt x="7787" y="0"/>
                    </a:cubicBezTo>
                    <a:lnTo>
                      <a:pt x="7275" y="0"/>
                    </a:lnTo>
                    <a:cubicBezTo>
                      <a:pt x="7192" y="0"/>
                      <a:pt x="7097" y="72"/>
                      <a:pt x="7097" y="179"/>
                    </a:cubicBezTo>
                    <a:cubicBezTo>
                      <a:pt x="7097" y="262"/>
                      <a:pt x="7168" y="357"/>
                      <a:pt x="7275" y="357"/>
                    </a:cubicBezTo>
                    <a:lnTo>
                      <a:pt x="7620" y="357"/>
                    </a:lnTo>
                    <a:lnTo>
                      <a:pt x="7620" y="2465"/>
                    </a:lnTo>
                    <a:lnTo>
                      <a:pt x="346" y="2465"/>
                    </a:lnTo>
                    <a:lnTo>
                      <a:pt x="346" y="357"/>
                    </a:lnTo>
                    <a:lnTo>
                      <a:pt x="6716" y="357"/>
                    </a:lnTo>
                    <a:cubicBezTo>
                      <a:pt x="6799" y="357"/>
                      <a:pt x="6894" y="286"/>
                      <a:pt x="6894" y="179"/>
                    </a:cubicBezTo>
                    <a:cubicBezTo>
                      <a:pt x="6894" y="83"/>
                      <a:pt x="6811" y="0"/>
                      <a:pt x="671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97729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E752743-66D3-F6D2-9DD3-FAF5F23F76CF}"/>
              </a:ext>
            </a:extLst>
          </p:cNvPr>
          <p:cNvSpPr/>
          <p:nvPr/>
        </p:nvSpPr>
        <p:spPr>
          <a:xfrm rot="16200000">
            <a:off x="-2775831" y="2764353"/>
            <a:ext cx="6869477" cy="1317816"/>
          </a:xfrm>
          <a:prstGeom prst="rect">
            <a:avLst/>
          </a:prstGeom>
          <a:pattFill prst="wdUp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E769E86-BEFC-5AC2-8AB0-5D9AF0FDDF7C}"/>
              </a:ext>
            </a:extLst>
          </p:cNvPr>
          <p:cNvSpPr/>
          <p:nvPr/>
        </p:nvSpPr>
        <p:spPr>
          <a:xfrm>
            <a:off x="461519" y="-4608"/>
            <a:ext cx="860611" cy="686260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0F80370-6793-5C06-8443-427A9BF8275B}"/>
              </a:ext>
            </a:extLst>
          </p:cNvPr>
          <p:cNvSpPr/>
          <p:nvPr/>
        </p:nvSpPr>
        <p:spPr>
          <a:xfrm>
            <a:off x="802433" y="938698"/>
            <a:ext cx="2715208" cy="2332653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  <a:ln w="3810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FDEDC66-1040-4FEF-7026-AF80F726CE33}"/>
              </a:ext>
            </a:extLst>
          </p:cNvPr>
          <p:cNvSpPr/>
          <p:nvPr/>
        </p:nvSpPr>
        <p:spPr>
          <a:xfrm>
            <a:off x="802433" y="4076574"/>
            <a:ext cx="2715208" cy="2332653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 w="3810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FF2527-8434-B765-F51B-0897D64BC806}"/>
              </a:ext>
            </a:extLst>
          </p:cNvPr>
          <p:cNvGrpSpPr/>
          <p:nvPr/>
        </p:nvGrpSpPr>
        <p:grpSpPr>
          <a:xfrm>
            <a:off x="3756814" y="1017128"/>
            <a:ext cx="4579790" cy="447869"/>
            <a:chOff x="3756814" y="1017128"/>
            <a:chExt cx="4579790" cy="447869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FEC30F2-FA91-DE97-386B-5C880FB403CF}"/>
                </a:ext>
              </a:extLst>
            </p:cNvPr>
            <p:cNvSpPr/>
            <p:nvPr/>
          </p:nvSpPr>
          <p:spPr>
            <a:xfrm>
              <a:off x="3756814" y="1017128"/>
              <a:ext cx="447869" cy="447869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Roboto" panose="02000000000000000000" pitchFamily="2" charset="0"/>
                  <a:ea typeface="Roboto" panose="02000000000000000000" pitchFamily="2" charset="0"/>
                </a:rPr>
                <a:t>1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D6893CB-7E34-9CD1-21C8-142C2F52A0E4}"/>
                </a:ext>
              </a:extLst>
            </p:cNvPr>
            <p:cNvSpPr txBox="1"/>
            <p:nvPr/>
          </p:nvSpPr>
          <p:spPr>
            <a:xfrm>
              <a:off x="4279296" y="1041623"/>
              <a:ext cx="40573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Scanning the Quick Response </a:t>
              </a:r>
              <a:endParaRPr lang="en-US" sz="2000" b="1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B49379A-146A-E9A6-B616-4130B298395B}"/>
              </a:ext>
            </a:extLst>
          </p:cNvPr>
          <p:cNvGrpSpPr/>
          <p:nvPr/>
        </p:nvGrpSpPr>
        <p:grpSpPr>
          <a:xfrm>
            <a:off x="3756814" y="-20719"/>
            <a:ext cx="8435187" cy="763279"/>
            <a:chOff x="4279297" y="-20719"/>
            <a:chExt cx="7912704" cy="76327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4858C0D-3020-58C1-EF87-08786FFA6346}"/>
                </a:ext>
              </a:extLst>
            </p:cNvPr>
            <p:cNvSpPr/>
            <p:nvPr/>
          </p:nvSpPr>
          <p:spPr>
            <a:xfrm>
              <a:off x="4279297" y="-20719"/>
              <a:ext cx="7912704" cy="763279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2F3881B-12E3-91B8-FAAD-20642955B16B}"/>
                </a:ext>
              </a:extLst>
            </p:cNvPr>
            <p:cNvSpPr txBox="1"/>
            <p:nvPr/>
          </p:nvSpPr>
          <p:spPr>
            <a:xfrm>
              <a:off x="4854102" y="114698"/>
              <a:ext cx="727216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IDENTITY DOCUMENT VERIFICATION</a:t>
              </a:r>
              <a:r>
                <a:rPr lang="en-US" sz="30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endParaRPr lang="en-US" sz="3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7C282FE-84A5-37C4-D7FE-8AACBF39E76A}"/>
              </a:ext>
            </a:extLst>
          </p:cNvPr>
          <p:cNvGrpSpPr/>
          <p:nvPr/>
        </p:nvGrpSpPr>
        <p:grpSpPr>
          <a:xfrm>
            <a:off x="3831427" y="4076574"/>
            <a:ext cx="3991791" cy="447869"/>
            <a:chOff x="3831427" y="4076574"/>
            <a:chExt cx="3991791" cy="447869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8D8E25F-874F-01A4-7365-324250194858}"/>
                </a:ext>
              </a:extLst>
            </p:cNvPr>
            <p:cNvSpPr/>
            <p:nvPr/>
          </p:nvSpPr>
          <p:spPr>
            <a:xfrm>
              <a:off x="3831427" y="4076574"/>
              <a:ext cx="447869" cy="447869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>
                  <a:latin typeface="Roboto" panose="02000000000000000000" pitchFamily="2" charset="0"/>
                  <a:ea typeface="Roboto" panose="02000000000000000000" pitchFamily="2" charset="0"/>
                </a:rPr>
                <a:t>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5A30243-06AD-4293-7E2A-AA3220F7F1BE}"/>
                </a:ext>
              </a:extLst>
            </p:cNvPr>
            <p:cNvSpPr txBox="1"/>
            <p:nvPr/>
          </p:nvSpPr>
          <p:spPr>
            <a:xfrm>
              <a:off x="4347602" y="4115842"/>
              <a:ext cx="34756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Reading the chip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D5ACA44-48D3-C0BD-9BBF-2D832A33B9F2}"/>
              </a:ext>
            </a:extLst>
          </p:cNvPr>
          <p:cNvGrpSpPr/>
          <p:nvPr/>
        </p:nvGrpSpPr>
        <p:grpSpPr>
          <a:xfrm>
            <a:off x="3933683" y="1638219"/>
            <a:ext cx="7934062" cy="420628"/>
            <a:chOff x="3933683" y="1638219"/>
            <a:chExt cx="7934062" cy="42062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7DE06AB-F51A-AD6A-AB5B-5EC47C9963FE}"/>
                </a:ext>
              </a:extLst>
            </p:cNvPr>
            <p:cNvSpPr txBox="1"/>
            <p:nvPr/>
          </p:nvSpPr>
          <p:spPr>
            <a:xfrm>
              <a:off x="4204683" y="1638219"/>
              <a:ext cx="7663062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dirty="0">
                  <a:latin typeface="Roboto" panose="02000000000000000000" pitchFamily="2" charset="0"/>
                  <a:ea typeface="Roboto" panose="02000000000000000000" pitchFamily="2" charset="0"/>
                </a:rPr>
                <a:t>The user first scans the QR in the identity document with the smartphone’s camera </a:t>
              </a:r>
              <a:endPara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15040D8-B164-A77E-8A32-C1ED8ACDB7FA}"/>
                </a:ext>
              </a:extLst>
            </p:cNvPr>
            <p:cNvSpPr/>
            <p:nvPr/>
          </p:nvSpPr>
          <p:spPr>
            <a:xfrm>
              <a:off x="3933683" y="1816809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3AB8A3C-63A5-7018-E920-03AD85809C73}"/>
              </a:ext>
            </a:extLst>
          </p:cNvPr>
          <p:cNvGrpSpPr/>
          <p:nvPr/>
        </p:nvGrpSpPr>
        <p:grpSpPr>
          <a:xfrm>
            <a:off x="3933683" y="2137836"/>
            <a:ext cx="8099432" cy="420628"/>
            <a:chOff x="3933683" y="2137836"/>
            <a:chExt cx="8099432" cy="42062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66D54E0-912D-485E-9329-7A1E8BA879C1}"/>
                </a:ext>
              </a:extLst>
            </p:cNvPr>
            <p:cNvSpPr txBox="1"/>
            <p:nvPr/>
          </p:nvSpPr>
          <p:spPr>
            <a:xfrm>
              <a:off x="4204683" y="2137836"/>
              <a:ext cx="7828432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dirty="0">
                  <a:latin typeface="Roboto" panose="02000000000000000000" pitchFamily="2" charset="0"/>
                  <a:ea typeface="Roboto" panose="02000000000000000000" pitchFamily="2" charset="0"/>
                </a:rPr>
                <a:t>The QR contains the password to open the chip and preventing unauthorized access </a:t>
              </a:r>
              <a:endPara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DF01F6E-C5D2-FBA9-7E8B-C95703DF2DDB}"/>
                </a:ext>
              </a:extLst>
            </p:cNvPr>
            <p:cNvSpPr/>
            <p:nvPr/>
          </p:nvSpPr>
          <p:spPr>
            <a:xfrm>
              <a:off x="3933683" y="2307576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95C1BD-8FCF-DDAF-96AF-FADFAAC662B6}"/>
              </a:ext>
            </a:extLst>
          </p:cNvPr>
          <p:cNvGrpSpPr/>
          <p:nvPr/>
        </p:nvGrpSpPr>
        <p:grpSpPr>
          <a:xfrm>
            <a:off x="4052647" y="4650395"/>
            <a:ext cx="7541141" cy="789960"/>
            <a:chOff x="3933683" y="1638219"/>
            <a:chExt cx="7541141" cy="78996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7E11310-8D0D-AEC0-7B64-1C4E68D13FEB}"/>
                </a:ext>
              </a:extLst>
            </p:cNvPr>
            <p:cNvSpPr txBox="1"/>
            <p:nvPr/>
          </p:nvSpPr>
          <p:spPr>
            <a:xfrm>
              <a:off x="4204683" y="1638219"/>
              <a:ext cx="7270141" cy="78996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dirty="0">
                  <a:latin typeface="Roboto" panose="02000000000000000000" pitchFamily="2" charset="0"/>
                  <a:ea typeface="Roboto" panose="02000000000000000000" pitchFamily="2" charset="0"/>
                </a:rPr>
                <a:t>Holds the identity document to the back of the smartphone, allowing the chip to be read by NFC </a:t>
              </a:r>
              <a:endPara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4705217-9557-93EE-9D25-70B4C239B6E1}"/>
                </a:ext>
              </a:extLst>
            </p:cNvPr>
            <p:cNvSpPr/>
            <p:nvPr/>
          </p:nvSpPr>
          <p:spPr>
            <a:xfrm>
              <a:off x="3933683" y="1816809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9DF9B2A-E80E-8B5F-39D1-18EBBD45D4E1}"/>
              </a:ext>
            </a:extLst>
          </p:cNvPr>
          <p:cNvGrpSpPr/>
          <p:nvPr/>
        </p:nvGrpSpPr>
        <p:grpSpPr>
          <a:xfrm>
            <a:off x="4069182" y="5518372"/>
            <a:ext cx="7541141" cy="789960"/>
            <a:chOff x="3933683" y="1638219"/>
            <a:chExt cx="7541141" cy="78996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B2D2297-95FD-EC2D-905D-F873E648580C}"/>
                </a:ext>
              </a:extLst>
            </p:cNvPr>
            <p:cNvSpPr txBox="1"/>
            <p:nvPr/>
          </p:nvSpPr>
          <p:spPr>
            <a:xfrm>
              <a:off x="4204683" y="1638219"/>
              <a:ext cx="7270141" cy="78996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dirty="0" err="1">
                  <a:latin typeface="Roboto" panose="02000000000000000000" pitchFamily="2" charset="0"/>
                  <a:ea typeface="Roboto" panose="02000000000000000000" pitchFamily="2" charset="0"/>
                </a:rPr>
                <a:t>CheckID</a:t>
              </a:r>
              <a:r>
                <a:rPr lang="en-US" sz="1600" dirty="0">
                  <a:latin typeface="Roboto" panose="02000000000000000000" pitchFamily="2" charset="0"/>
                  <a:ea typeface="Roboto" panose="02000000000000000000" pitchFamily="2" charset="0"/>
                </a:rPr>
                <a:t> reads the </a:t>
              </a:r>
              <a:r>
                <a:rPr lang="en-US" sz="1600" dirty="0" err="1">
                  <a:latin typeface="Roboto" panose="02000000000000000000" pitchFamily="2" charset="0"/>
                  <a:ea typeface="Roboto" panose="02000000000000000000" pitchFamily="2" charset="0"/>
                </a:rPr>
                <a:t>chipcontents</a:t>
              </a:r>
              <a:r>
                <a:rPr lang="en-US" sz="1600" dirty="0">
                  <a:latin typeface="Roboto" panose="02000000000000000000" pitchFamily="2" charset="0"/>
                  <a:ea typeface="Roboto" panose="02000000000000000000" pitchFamily="2" charset="0"/>
                </a:rPr>
                <a:t>, extracts the document’s data and verifies the authenticity of the personal information from the chip </a:t>
              </a: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414BDC4E-26C0-AFD3-1664-2C1CFAC179EC}"/>
                </a:ext>
              </a:extLst>
            </p:cNvPr>
            <p:cNvSpPr/>
            <p:nvPr/>
          </p:nvSpPr>
          <p:spPr>
            <a:xfrm>
              <a:off x="3933683" y="1816809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74890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6BD8BA0-2C8B-C71A-02E8-68839D76C197}"/>
              </a:ext>
            </a:extLst>
          </p:cNvPr>
          <p:cNvSpPr/>
          <p:nvPr/>
        </p:nvSpPr>
        <p:spPr>
          <a:xfrm rot="16200000">
            <a:off x="9015920" y="2775831"/>
            <a:ext cx="6869477" cy="1317816"/>
          </a:xfrm>
          <a:prstGeom prst="rect">
            <a:avLst/>
          </a:prstGeom>
          <a:pattFill prst="wdUp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6B5EA0-1A4B-6A97-FC9F-CA6609197108}"/>
              </a:ext>
            </a:extLst>
          </p:cNvPr>
          <p:cNvSpPr/>
          <p:nvPr/>
        </p:nvSpPr>
        <p:spPr>
          <a:xfrm>
            <a:off x="125198" y="0"/>
            <a:ext cx="2529191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47B5D7-E868-8D24-A82D-FA23199D2433}"/>
              </a:ext>
            </a:extLst>
          </p:cNvPr>
          <p:cNvSpPr/>
          <p:nvPr/>
        </p:nvSpPr>
        <p:spPr>
          <a:xfrm rot="5400000">
            <a:off x="1042765" y="1399413"/>
            <a:ext cx="3149855" cy="3149855"/>
          </a:xfrm>
          <a:prstGeom prst="rect">
            <a:avLst/>
          </a:prstGeom>
          <a:blipFill dpi="0" rotWithShape="0">
            <a:blip r:embed="rId2"/>
            <a:srcRect/>
            <a:stretch>
              <a:fillRect/>
            </a:stretch>
          </a:blip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A0C8D78-2CA2-02DE-4B9A-5D2DE4F86CFB}"/>
              </a:ext>
            </a:extLst>
          </p:cNvPr>
          <p:cNvGrpSpPr/>
          <p:nvPr/>
        </p:nvGrpSpPr>
        <p:grpSpPr>
          <a:xfrm>
            <a:off x="4077050" y="-20719"/>
            <a:ext cx="8114951" cy="763279"/>
            <a:chOff x="5880847" y="-20719"/>
            <a:chExt cx="6311153" cy="76327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B9D78EE-0B6E-9346-6BFB-343E5253C0D1}"/>
                </a:ext>
              </a:extLst>
            </p:cNvPr>
            <p:cNvSpPr/>
            <p:nvPr/>
          </p:nvSpPr>
          <p:spPr>
            <a:xfrm>
              <a:off x="5880847" y="-20719"/>
              <a:ext cx="6311153" cy="763279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B42E49B-B02C-9AD6-8708-E5958ED6DA67}"/>
                </a:ext>
              </a:extLst>
            </p:cNvPr>
            <p:cNvSpPr txBox="1"/>
            <p:nvPr/>
          </p:nvSpPr>
          <p:spPr>
            <a:xfrm>
              <a:off x="6225415" y="114698"/>
              <a:ext cx="590085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IDENTITY DOCUMENTS SUPPORTED</a:t>
              </a:r>
              <a:endParaRPr lang="en-US" sz="3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DF9D467-2B2A-B2E3-9B00-A81AD260290E}"/>
              </a:ext>
            </a:extLst>
          </p:cNvPr>
          <p:cNvSpPr/>
          <p:nvPr/>
        </p:nvSpPr>
        <p:spPr>
          <a:xfrm rot="5400000">
            <a:off x="4931864" y="1399413"/>
            <a:ext cx="3149855" cy="3149855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85DE18-3B78-8377-7F10-B1E7123393B9}"/>
              </a:ext>
            </a:extLst>
          </p:cNvPr>
          <p:cNvSpPr/>
          <p:nvPr/>
        </p:nvSpPr>
        <p:spPr>
          <a:xfrm rot="5400000">
            <a:off x="8820963" y="1389724"/>
            <a:ext cx="3154680" cy="3154680"/>
          </a:xfrm>
          <a:prstGeom prst="rect">
            <a:avLst/>
          </a:prstGeom>
          <a:blipFill dpi="0" rotWithShape="0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/>
            <a:stretch>
              <a:fillRect t="1" r="-6206" b="-8973"/>
            </a:stretch>
          </a:blip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323D9FF-D425-5477-B61A-EC6AA1B66610}"/>
              </a:ext>
            </a:extLst>
          </p:cNvPr>
          <p:cNvGrpSpPr/>
          <p:nvPr/>
        </p:nvGrpSpPr>
        <p:grpSpPr>
          <a:xfrm>
            <a:off x="3323071" y="5004185"/>
            <a:ext cx="7541141" cy="420500"/>
            <a:chOff x="3933683" y="1638219"/>
            <a:chExt cx="7541141" cy="42050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F503944-0635-4014-F13E-47D4D2146913}"/>
                </a:ext>
              </a:extLst>
            </p:cNvPr>
            <p:cNvSpPr txBox="1"/>
            <p:nvPr/>
          </p:nvSpPr>
          <p:spPr>
            <a:xfrm>
              <a:off x="4204683" y="1638219"/>
              <a:ext cx="7270141" cy="42050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b="0" i="0" dirty="0">
                  <a:solidFill>
                    <a:srgbClr val="2E302F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Supports identity documents that have </a:t>
              </a:r>
              <a:r>
                <a:rPr lang="en-US" sz="1600" b="1" i="0" dirty="0">
                  <a:solidFill>
                    <a:srgbClr val="2E302F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ICAO</a:t>
              </a:r>
              <a:r>
                <a:rPr lang="en-US" sz="1600" b="0" i="0" dirty="0">
                  <a:solidFill>
                    <a:srgbClr val="2E302F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 9303 compliant chips</a:t>
              </a:r>
              <a:r>
                <a:rPr lang="en-US" sz="1600" dirty="0">
                  <a:latin typeface="Roboto" panose="02000000000000000000" pitchFamily="2" charset="0"/>
                  <a:ea typeface="Roboto" panose="02000000000000000000" pitchFamily="2" charset="0"/>
                </a:rPr>
                <a:t>  </a:t>
              </a:r>
              <a:endPara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9D6ADD8-2D13-1BA5-5149-00367B0933D9}"/>
                </a:ext>
              </a:extLst>
            </p:cNvPr>
            <p:cNvSpPr/>
            <p:nvPr/>
          </p:nvSpPr>
          <p:spPr>
            <a:xfrm>
              <a:off x="3933683" y="1816809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D7CE106-6CC6-C147-B4C3-60EBD6514487}"/>
              </a:ext>
            </a:extLst>
          </p:cNvPr>
          <p:cNvGrpSpPr/>
          <p:nvPr/>
        </p:nvGrpSpPr>
        <p:grpSpPr>
          <a:xfrm>
            <a:off x="3370136" y="6119564"/>
            <a:ext cx="7913948" cy="420628"/>
            <a:chOff x="3933683" y="1638219"/>
            <a:chExt cx="7913948" cy="42062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E9DEC70-9498-943D-A166-34E0060C5F6C}"/>
                </a:ext>
              </a:extLst>
            </p:cNvPr>
            <p:cNvSpPr txBox="1"/>
            <p:nvPr/>
          </p:nvSpPr>
          <p:spPr>
            <a:xfrm>
              <a:off x="4204683" y="1638219"/>
              <a:ext cx="7642948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dirty="0">
                  <a:solidFill>
                    <a:srgbClr val="2E302F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Passports, (depending on the country) national identity cards and residence cards 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F21BC40D-E190-15F9-F92C-7C0D24870B04}"/>
                </a:ext>
              </a:extLst>
            </p:cNvPr>
            <p:cNvSpPr/>
            <p:nvPr/>
          </p:nvSpPr>
          <p:spPr>
            <a:xfrm>
              <a:off x="3933683" y="1816809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1705442-DCFC-E320-1577-EF225288CB62}"/>
              </a:ext>
            </a:extLst>
          </p:cNvPr>
          <p:cNvGrpSpPr/>
          <p:nvPr/>
        </p:nvGrpSpPr>
        <p:grpSpPr>
          <a:xfrm>
            <a:off x="3319018" y="5352915"/>
            <a:ext cx="7356874" cy="797510"/>
            <a:chOff x="3717853" y="5352915"/>
            <a:chExt cx="7356874" cy="7975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049E9738-57EA-C2B2-DB79-D2D0C4BB2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7853" y="5352915"/>
              <a:ext cx="1790539" cy="79751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EBC1109-2BED-E056-2D64-7CE65BF898F6}"/>
                </a:ext>
              </a:extLst>
            </p:cNvPr>
            <p:cNvSpPr txBox="1"/>
            <p:nvPr/>
          </p:nvSpPr>
          <p:spPr>
            <a:xfrm>
              <a:off x="5540772" y="5531652"/>
              <a:ext cx="5533955" cy="41992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b="1" dirty="0">
                  <a:solidFill>
                    <a:srgbClr val="2E302F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ICAO is the UN organization that standardizes passports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65995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6BD8BA0-2C8B-C71A-02E8-68839D76C197}"/>
              </a:ext>
            </a:extLst>
          </p:cNvPr>
          <p:cNvSpPr/>
          <p:nvPr/>
        </p:nvSpPr>
        <p:spPr>
          <a:xfrm rot="16200000">
            <a:off x="8557138" y="3234613"/>
            <a:ext cx="6869477" cy="400251"/>
          </a:xfrm>
          <a:prstGeom prst="rect">
            <a:avLst/>
          </a:prstGeom>
          <a:pattFill prst="wdUp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6B5EA0-1A4B-6A97-FC9F-CA6609197108}"/>
              </a:ext>
            </a:extLst>
          </p:cNvPr>
          <p:cNvSpPr/>
          <p:nvPr/>
        </p:nvSpPr>
        <p:spPr>
          <a:xfrm>
            <a:off x="125198" y="0"/>
            <a:ext cx="2529191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47B5D7-E868-8D24-A82D-FA23199D2433}"/>
              </a:ext>
            </a:extLst>
          </p:cNvPr>
          <p:cNvSpPr/>
          <p:nvPr/>
        </p:nvSpPr>
        <p:spPr>
          <a:xfrm rot="5400000">
            <a:off x="1185724" y="967523"/>
            <a:ext cx="5506612" cy="5506612"/>
          </a:xfrm>
          <a:prstGeom prst="rect">
            <a:avLst/>
          </a:prstGeom>
          <a:blipFill dpi="0" rotWithShape="0">
            <a:blip r:embed="rId2"/>
            <a:srcRect/>
            <a:stretch>
              <a:fillRect/>
            </a:stretch>
          </a:blip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A0C8D78-2CA2-02DE-4B9A-5D2DE4F86CFB}"/>
              </a:ext>
            </a:extLst>
          </p:cNvPr>
          <p:cNvGrpSpPr/>
          <p:nvPr/>
        </p:nvGrpSpPr>
        <p:grpSpPr>
          <a:xfrm>
            <a:off x="5016617" y="-20719"/>
            <a:ext cx="7175383" cy="763279"/>
            <a:chOff x="5880847" y="-20719"/>
            <a:chExt cx="6311153" cy="76327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B9D78EE-0B6E-9346-6BFB-343E5253C0D1}"/>
                </a:ext>
              </a:extLst>
            </p:cNvPr>
            <p:cNvSpPr/>
            <p:nvPr/>
          </p:nvSpPr>
          <p:spPr>
            <a:xfrm>
              <a:off x="5880847" y="-20719"/>
              <a:ext cx="6311153" cy="763279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B42E49B-B02C-9AD6-8708-E5958ED6DA67}"/>
                </a:ext>
              </a:extLst>
            </p:cNvPr>
            <p:cNvSpPr txBox="1"/>
            <p:nvPr/>
          </p:nvSpPr>
          <p:spPr>
            <a:xfrm>
              <a:off x="6225415" y="114698"/>
              <a:ext cx="590085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IDENTITY DOCUMENTS SUPPORTED</a:t>
              </a:r>
              <a:endParaRPr lang="en-US" sz="2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045D399-480B-0506-E973-1D98E448D74F}"/>
              </a:ext>
            </a:extLst>
          </p:cNvPr>
          <p:cNvGrpSpPr/>
          <p:nvPr/>
        </p:nvGrpSpPr>
        <p:grpSpPr>
          <a:xfrm>
            <a:off x="7044236" y="2648448"/>
            <a:ext cx="4679420" cy="420628"/>
            <a:chOff x="6798720" y="1259612"/>
            <a:chExt cx="4679420" cy="42062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F503944-0635-4014-F13E-47D4D2146913}"/>
                </a:ext>
              </a:extLst>
            </p:cNvPr>
            <p:cNvSpPr txBox="1"/>
            <p:nvPr/>
          </p:nvSpPr>
          <p:spPr>
            <a:xfrm>
              <a:off x="7049655" y="1259612"/>
              <a:ext cx="4428485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b="0" i="0" dirty="0">
                  <a:solidFill>
                    <a:srgbClr val="2E302F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Supports the Vietnamese </a:t>
              </a:r>
              <a:r>
                <a:rPr lang="en-US" sz="1600" b="0" i="0" dirty="0" err="1">
                  <a:solidFill>
                    <a:srgbClr val="2E302F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eID</a:t>
              </a:r>
              <a:r>
                <a:rPr lang="en-US" sz="1600" b="0" i="0" dirty="0">
                  <a:solidFill>
                    <a:srgbClr val="2E302F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 card</a:t>
              </a:r>
              <a:r>
                <a:rPr lang="en-US" sz="1600" dirty="0">
                  <a:latin typeface="Roboto" panose="02000000000000000000" pitchFamily="2" charset="0"/>
                  <a:ea typeface="Roboto" panose="02000000000000000000" pitchFamily="2" charset="0"/>
                </a:rPr>
                <a:t>   </a:t>
              </a:r>
              <a:endPara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9D6ADD8-2D13-1BA5-5149-00367B0933D9}"/>
                </a:ext>
              </a:extLst>
            </p:cNvPr>
            <p:cNvSpPr/>
            <p:nvPr/>
          </p:nvSpPr>
          <p:spPr>
            <a:xfrm>
              <a:off x="6798720" y="1440222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CEFF329-4597-B18D-CE59-E645227042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272" l="927" r="89959">
                        <a14:foregroundMark x1="24047" y1="85408" x2="24562" y2="883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77" y="3069076"/>
            <a:ext cx="1023070" cy="130350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A3E7D276-625F-DE98-DA73-66FE6E6DA257}"/>
              </a:ext>
            </a:extLst>
          </p:cNvPr>
          <p:cNvGrpSpPr/>
          <p:nvPr/>
        </p:nvGrpSpPr>
        <p:grpSpPr>
          <a:xfrm>
            <a:off x="7044236" y="3355167"/>
            <a:ext cx="4679420" cy="1159292"/>
            <a:chOff x="6798720" y="1259612"/>
            <a:chExt cx="4679420" cy="11592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ED4CCA6-8658-319E-B011-847827E156C5}"/>
                </a:ext>
              </a:extLst>
            </p:cNvPr>
            <p:cNvSpPr txBox="1"/>
            <p:nvPr/>
          </p:nvSpPr>
          <p:spPr>
            <a:xfrm>
              <a:off x="7049655" y="1259612"/>
              <a:ext cx="4428485" cy="115929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b="0" i="0" dirty="0">
                  <a:solidFill>
                    <a:srgbClr val="2E302F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Works with identity documents from over 100 countries, including all countries from the Australia, New Zealand</a:t>
              </a:r>
              <a:r>
                <a:rPr lang="en-US" sz="1600" dirty="0">
                  <a:latin typeface="Roboto" panose="02000000000000000000" pitchFamily="2" charset="0"/>
                  <a:ea typeface="Roboto" panose="02000000000000000000" pitchFamily="2" charset="0"/>
                </a:rPr>
                <a:t>    </a:t>
              </a:r>
              <a:endPara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DCAE9E8-5274-DBA1-D1EF-B76B3B770269}"/>
                </a:ext>
              </a:extLst>
            </p:cNvPr>
            <p:cNvSpPr/>
            <p:nvPr/>
          </p:nvSpPr>
          <p:spPr>
            <a:xfrm>
              <a:off x="6798720" y="1440222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06992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D862B2E-EC98-1B1E-C761-F81DC2032136}"/>
              </a:ext>
            </a:extLst>
          </p:cNvPr>
          <p:cNvSpPr/>
          <p:nvPr/>
        </p:nvSpPr>
        <p:spPr>
          <a:xfrm rot="16200000">
            <a:off x="6994935" y="1660933"/>
            <a:ext cx="6869477" cy="3524653"/>
          </a:xfrm>
          <a:prstGeom prst="rect">
            <a:avLst/>
          </a:prstGeom>
          <a:pattFill prst="wdUp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B2AAA16-7268-4CB2-8553-0DF7E875CFC2}"/>
              </a:ext>
            </a:extLst>
          </p:cNvPr>
          <p:cNvSpPr/>
          <p:nvPr/>
        </p:nvSpPr>
        <p:spPr>
          <a:xfrm>
            <a:off x="8667347" y="278061"/>
            <a:ext cx="2918297" cy="6297836"/>
          </a:xfrm>
          <a:prstGeom prst="rect">
            <a:avLst/>
          </a:prstGeom>
          <a:solidFill>
            <a:srgbClr val="FFC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1213AC-BFAE-0E5A-E0E3-586C1A4C2E7F}"/>
              </a:ext>
            </a:extLst>
          </p:cNvPr>
          <p:cNvSpPr/>
          <p:nvPr/>
        </p:nvSpPr>
        <p:spPr>
          <a:xfrm>
            <a:off x="0" y="0"/>
            <a:ext cx="8745171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CB9C7B-6372-D095-FD28-BBA35BDCC0E2}"/>
              </a:ext>
            </a:extLst>
          </p:cNvPr>
          <p:cNvSpPr txBox="1"/>
          <p:nvPr/>
        </p:nvSpPr>
        <p:spPr>
          <a:xfrm>
            <a:off x="785557" y="140209"/>
            <a:ext cx="26105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USE CASES</a:t>
            </a:r>
            <a:endParaRPr lang="en-US" sz="3200" b="1" dirty="0">
              <a:solidFill>
                <a:srgbClr val="FFC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4114855-719B-2C94-C481-1F2D6E2FB2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3" r="5600" b="2554"/>
          <a:stretch/>
        </p:blipFill>
        <p:spPr>
          <a:xfrm>
            <a:off x="8197255" y="861002"/>
            <a:ext cx="2385703" cy="224688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3607142-2A18-A9F9-E857-A8223C8CF4C6}"/>
              </a:ext>
            </a:extLst>
          </p:cNvPr>
          <p:cNvSpPr txBox="1"/>
          <p:nvPr/>
        </p:nvSpPr>
        <p:spPr>
          <a:xfrm>
            <a:off x="813547" y="1325704"/>
            <a:ext cx="6132007" cy="7899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Users verify their own identity using their smartphone, typically as part of a self service online onboarding process</a:t>
            </a:r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BDDD3C7-CD75-6331-77F8-8C9AB6355E09}"/>
              </a:ext>
            </a:extLst>
          </p:cNvPr>
          <p:cNvSpPr txBox="1"/>
          <p:nvPr/>
        </p:nvSpPr>
        <p:spPr>
          <a:xfrm>
            <a:off x="813547" y="2317926"/>
            <a:ext cx="6132007" cy="7899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i="0">
                <a:solidFill>
                  <a:srgbClr val="FFC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CheckID customers</a:t>
            </a:r>
            <a:r>
              <a:rPr lang="en-US" sz="160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:</a:t>
            </a:r>
            <a:r>
              <a:rPr lang="en-US" sz="16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Vietnam Government Certification Authority, Public Certification Authorities and some specific banks </a:t>
            </a: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E54C08C-90E0-5B74-DDE3-B6D02F82F394}"/>
              </a:ext>
            </a:extLst>
          </p:cNvPr>
          <p:cNvSpPr txBox="1"/>
          <p:nvPr/>
        </p:nvSpPr>
        <p:spPr>
          <a:xfrm>
            <a:off x="831841" y="4373004"/>
            <a:ext cx="6146769" cy="115929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he verification is executed by an employee who has physical access to the identity document, typically as part of an identity verification in presence of the user</a:t>
            </a:r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04A37CC-D6CD-94FB-215D-BBD4946600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507" y="3822971"/>
            <a:ext cx="3101200" cy="195162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3E274BB-63A4-3939-87F7-286207239983}"/>
              </a:ext>
            </a:extLst>
          </p:cNvPr>
          <p:cNvSpPr txBox="1"/>
          <p:nvPr/>
        </p:nvSpPr>
        <p:spPr>
          <a:xfrm>
            <a:off x="846603" y="5629135"/>
            <a:ext cx="6132007" cy="7899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i="0">
                <a:solidFill>
                  <a:srgbClr val="FFC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CheckID customers</a:t>
            </a:r>
            <a:r>
              <a:rPr lang="en-US" sz="160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:</a:t>
            </a:r>
            <a:r>
              <a:rPr lang="en-US" sz="16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a bank employee, police officer or border control agent </a:t>
            </a: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0E0F057-C112-CC5E-C9F2-7E6106F648B9}"/>
              </a:ext>
            </a:extLst>
          </p:cNvPr>
          <p:cNvGrpSpPr/>
          <p:nvPr/>
        </p:nvGrpSpPr>
        <p:grpSpPr>
          <a:xfrm>
            <a:off x="902589" y="859145"/>
            <a:ext cx="3436148" cy="338554"/>
            <a:chOff x="846603" y="859145"/>
            <a:chExt cx="3436148" cy="338554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64C9ED4D-05D8-6826-32A9-A23127935662}"/>
                </a:ext>
              </a:extLst>
            </p:cNvPr>
            <p:cNvSpPr/>
            <p:nvPr/>
          </p:nvSpPr>
          <p:spPr>
            <a:xfrm>
              <a:off x="846603" y="894775"/>
              <a:ext cx="3436148" cy="2628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D14DA4E-9423-12C6-39E7-CE2AECF85B80}"/>
                </a:ext>
              </a:extLst>
            </p:cNvPr>
            <p:cNvSpPr txBox="1"/>
            <p:nvPr/>
          </p:nvSpPr>
          <p:spPr>
            <a:xfrm>
              <a:off x="846603" y="859145"/>
              <a:ext cx="24935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ONLINE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3CFED20-AD66-AFBA-F9D1-E09920BCBAC8}"/>
              </a:ext>
            </a:extLst>
          </p:cNvPr>
          <p:cNvGrpSpPr/>
          <p:nvPr/>
        </p:nvGrpSpPr>
        <p:grpSpPr>
          <a:xfrm>
            <a:off x="929040" y="3895964"/>
            <a:ext cx="3443545" cy="338554"/>
            <a:chOff x="846603" y="3772766"/>
            <a:chExt cx="3443545" cy="33855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D97ED08-BEFC-A0B9-D011-E59608BF5E8A}"/>
                </a:ext>
              </a:extLst>
            </p:cNvPr>
            <p:cNvSpPr/>
            <p:nvPr/>
          </p:nvSpPr>
          <p:spPr>
            <a:xfrm>
              <a:off x="846603" y="3802654"/>
              <a:ext cx="3443545" cy="2628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2E8D32F-3057-8DC1-EFFD-4B0B1716381E}"/>
                </a:ext>
              </a:extLst>
            </p:cNvPr>
            <p:cNvSpPr txBox="1"/>
            <p:nvPr/>
          </p:nvSpPr>
          <p:spPr>
            <a:xfrm>
              <a:off x="866407" y="3772766"/>
              <a:ext cx="24737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FACE TO FACE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442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C1EFB67-4D15-D266-CDB0-08A7CB70B67F}"/>
              </a:ext>
            </a:extLst>
          </p:cNvPr>
          <p:cNvGrpSpPr/>
          <p:nvPr/>
        </p:nvGrpSpPr>
        <p:grpSpPr>
          <a:xfrm>
            <a:off x="5880847" y="-20719"/>
            <a:ext cx="6311153" cy="763279"/>
            <a:chOff x="5880847" y="-20719"/>
            <a:chExt cx="6311153" cy="76327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E0B1301-012E-F90F-6BE5-5924CCAF1F64}"/>
                </a:ext>
              </a:extLst>
            </p:cNvPr>
            <p:cNvSpPr/>
            <p:nvPr/>
          </p:nvSpPr>
          <p:spPr>
            <a:xfrm>
              <a:off x="5880847" y="-20719"/>
              <a:ext cx="6311153" cy="763279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7CFF314-1126-1902-B85C-59D4EDBA3999}"/>
                </a:ext>
              </a:extLst>
            </p:cNvPr>
            <p:cNvSpPr txBox="1"/>
            <p:nvPr/>
          </p:nvSpPr>
          <p:spPr>
            <a:xfrm>
              <a:off x="6225415" y="114698"/>
              <a:ext cx="59008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28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IDENTIFICATION TERMINAL</a:t>
              </a:r>
              <a:endParaRPr lang="en-US" sz="2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2395FF8-CC22-92F9-6409-C43D89D6A6A3}"/>
              </a:ext>
            </a:extLst>
          </p:cNvPr>
          <p:cNvGrpSpPr/>
          <p:nvPr/>
        </p:nvGrpSpPr>
        <p:grpSpPr>
          <a:xfrm>
            <a:off x="421546" y="1107674"/>
            <a:ext cx="2306973" cy="3784613"/>
            <a:chOff x="421546" y="1107674"/>
            <a:chExt cx="2306973" cy="3784613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944DBB13-DD8D-8127-AEB4-A49FC940098C}"/>
                </a:ext>
              </a:extLst>
            </p:cNvPr>
            <p:cNvSpPr/>
            <p:nvPr/>
          </p:nvSpPr>
          <p:spPr>
            <a:xfrm>
              <a:off x="421546" y="1107674"/>
              <a:ext cx="2306973" cy="3363985"/>
            </a:xfrm>
            <a:prstGeom prst="roundRect">
              <a:avLst/>
            </a:prstGeom>
            <a:blipFill>
              <a:blip r:embed="rId2"/>
              <a:stretch>
                <a:fillRect/>
              </a:stretch>
            </a:blipFill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7099616-E333-01A0-F691-E9F4B3626061}"/>
                </a:ext>
              </a:extLst>
            </p:cNvPr>
            <p:cNvSpPr txBox="1"/>
            <p:nvPr/>
          </p:nvSpPr>
          <p:spPr>
            <a:xfrm>
              <a:off x="511728" y="4471659"/>
              <a:ext cx="1954036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ID BOX One 152</a:t>
              </a:r>
              <a:endParaRPr lang="en-US" sz="1600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E86255F-E463-B090-0D97-CD7753748F7D}"/>
              </a:ext>
            </a:extLst>
          </p:cNvPr>
          <p:cNvGrpSpPr/>
          <p:nvPr/>
        </p:nvGrpSpPr>
        <p:grpSpPr>
          <a:xfrm>
            <a:off x="3405464" y="1107674"/>
            <a:ext cx="2306973" cy="3784613"/>
            <a:chOff x="3405464" y="1107674"/>
            <a:chExt cx="2306973" cy="3784613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802756DB-CB66-499C-C5C5-20D6A1EA3C04}"/>
                </a:ext>
              </a:extLst>
            </p:cNvPr>
            <p:cNvSpPr/>
            <p:nvPr/>
          </p:nvSpPr>
          <p:spPr>
            <a:xfrm>
              <a:off x="3405464" y="1107674"/>
              <a:ext cx="2306973" cy="3363985"/>
            </a:xfrm>
            <a:prstGeom prst="roundRect">
              <a:avLst/>
            </a:prstGeom>
            <a:blipFill>
              <a:blip r:embed="rId3"/>
              <a:stretch>
                <a:fillRect/>
              </a:stretch>
            </a:blipFill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DBF30C2-7016-4070-DA33-ECEE2971B10A}"/>
                </a:ext>
              </a:extLst>
            </p:cNvPr>
            <p:cNvSpPr txBox="1"/>
            <p:nvPr/>
          </p:nvSpPr>
          <p:spPr>
            <a:xfrm>
              <a:off x="3553108" y="4471659"/>
              <a:ext cx="1954036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BioR502</a:t>
              </a:r>
              <a:endParaRPr lang="en-US" sz="1600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548D2A9-FBB2-DEFC-AB9E-A49749447530}"/>
              </a:ext>
            </a:extLst>
          </p:cNvPr>
          <p:cNvGrpSpPr/>
          <p:nvPr/>
        </p:nvGrpSpPr>
        <p:grpSpPr>
          <a:xfrm>
            <a:off x="6389382" y="1107675"/>
            <a:ext cx="2306973" cy="3784612"/>
            <a:chOff x="6389382" y="1107675"/>
            <a:chExt cx="2306973" cy="3784612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D9D9CCDF-B1BF-163C-79BE-E956CF66CB02}"/>
                </a:ext>
              </a:extLst>
            </p:cNvPr>
            <p:cNvSpPr/>
            <p:nvPr/>
          </p:nvSpPr>
          <p:spPr>
            <a:xfrm>
              <a:off x="6389382" y="1107675"/>
              <a:ext cx="2306973" cy="3363985"/>
            </a:xfrm>
            <a:prstGeom prst="roundRect">
              <a:avLst/>
            </a:prstGeom>
            <a:blipFill>
              <a:blip r:embed="rId4"/>
              <a:stretch>
                <a:fillRect/>
              </a:stretch>
            </a:blipFill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B54BC7F-98B7-C92A-EDAA-2346A2915C89}"/>
                </a:ext>
              </a:extLst>
            </p:cNvPr>
            <p:cNvSpPr txBox="1"/>
            <p:nvPr/>
          </p:nvSpPr>
          <p:spPr>
            <a:xfrm>
              <a:off x="6537026" y="4471659"/>
              <a:ext cx="1954036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V10P Android POS</a:t>
              </a:r>
              <a:endParaRPr lang="en-US" sz="1600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21BEFB0-97A0-B218-65CC-34033E57BA97}"/>
              </a:ext>
            </a:extLst>
          </p:cNvPr>
          <p:cNvGrpSpPr/>
          <p:nvPr/>
        </p:nvGrpSpPr>
        <p:grpSpPr>
          <a:xfrm>
            <a:off x="9373299" y="1107674"/>
            <a:ext cx="2306973" cy="3784613"/>
            <a:chOff x="9373299" y="1107674"/>
            <a:chExt cx="2306973" cy="3784613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DF9FD9FC-FF1A-D353-284D-5618F284689B}"/>
                </a:ext>
              </a:extLst>
            </p:cNvPr>
            <p:cNvSpPr/>
            <p:nvPr/>
          </p:nvSpPr>
          <p:spPr>
            <a:xfrm>
              <a:off x="9373299" y="1107674"/>
              <a:ext cx="2306973" cy="3363985"/>
            </a:xfrm>
            <a:prstGeom prst="roundRect">
              <a:avLst/>
            </a:prstGeom>
            <a:blipFill>
              <a:blip r:embed="rId5"/>
              <a:stretch>
                <a:fillRect/>
              </a:stretch>
            </a:blipFill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975D12F-B316-66B8-5EDB-AA6D7BDA2DFD}"/>
                </a:ext>
              </a:extLst>
            </p:cNvPr>
            <p:cNvSpPr txBox="1"/>
            <p:nvPr/>
          </p:nvSpPr>
          <p:spPr>
            <a:xfrm>
              <a:off x="9578593" y="4471659"/>
              <a:ext cx="1954036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S8 Android Tablet</a:t>
              </a:r>
              <a:endParaRPr lang="en-US" sz="1600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7E82A53A-B0BF-6013-8A71-A3C2C8002B21}"/>
              </a:ext>
            </a:extLst>
          </p:cNvPr>
          <p:cNvSpPr/>
          <p:nvPr/>
        </p:nvSpPr>
        <p:spPr>
          <a:xfrm>
            <a:off x="0" y="5141167"/>
            <a:ext cx="12192000" cy="171683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DD79A85-C19C-31DB-3D00-D4369BCC6E8A}"/>
              </a:ext>
            </a:extLst>
          </p:cNvPr>
          <p:cNvGrpSpPr/>
          <p:nvPr/>
        </p:nvGrpSpPr>
        <p:grpSpPr>
          <a:xfrm>
            <a:off x="3553108" y="5430816"/>
            <a:ext cx="2506047" cy="1324946"/>
            <a:chOff x="3553108" y="5430816"/>
            <a:chExt cx="2506047" cy="1324946"/>
          </a:xfrm>
        </p:grpSpPr>
        <p:pic>
          <p:nvPicPr>
            <p:cNvPr id="25" name="Picture 24" descr="Logo, company name&#10;&#10;Description automatically generated">
              <a:extLst>
                <a:ext uri="{FF2B5EF4-FFF2-40B4-BE49-F238E27FC236}">
                  <a16:creationId xmlns:a16="http://schemas.microsoft.com/office/drawing/2014/main" id="{C0C2B930-7313-4986-5F0E-02B261451C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3108" y="5430816"/>
              <a:ext cx="2506047" cy="960651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D802AF7-29A5-872A-362A-870C65E0A156}"/>
                </a:ext>
              </a:extLst>
            </p:cNvPr>
            <p:cNvSpPr txBox="1"/>
            <p:nvPr/>
          </p:nvSpPr>
          <p:spPr>
            <a:xfrm>
              <a:off x="3836204" y="6335134"/>
              <a:ext cx="1939854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0" i="0" dirty="0">
                  <a:solidFill>
                    <a:schemeClr val="bg1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From iOS 13 </a:t>
              </a:r>
              <a:endPara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E678B89-3537-8A84-317D-611F945C41E1}"/>
              </a:ext>
            </a:extLst>
          </p:cNvPr>
          <p:cNvGrpSpPr/>
          <p:nvPr/>
        </p:nvGrpSpPr>
        <p:grpSpPr>
          <a:xfrm>
            <a:off x="7162333" y="5430816"/>
            <a:ext cx="2210966" cy="1324946"/>
            <a:chOff x="7162333" y="5430816"/>
            <a:chExt cx="2210966" cy="1324946"/>
          </a:xfrm>
        </p:grpSpPr>
        <p:pic>
          <p:nvPicPr>
            <p:cNvPr id="23" name="Picture 22" descr="Logo&#10;&#10;Description automatically generated">
              <a:extLst>
                <a:ext uri="{FF2B5EF4-FFF2-40B4-BE49-F238E27FC236}">
                  <a16:creationId xmlns:a16="http://schemas.microsoft.com/office/drawing/2014/main" id="{90390D43-7333-E1A7-9CF8-608641D99F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824" b="7988"/>
            <a:stretch/>
          </p:blipFill>
          <p:spPr>
            <a:xfrm>
              <a:off x="7162333" y="5430816"/>
              <a:ext cx="2210966" cy="960651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F6553EF-584E-A99B-F45C-40A314702109}"/>
                </a:ext>
              </a:extLst>
            </p:cNvPr>
            <p:cNvSpPr txBox="1"/>
            <p:nvPr/>
          </p:nvSpPr>
          <p:spPr>
            <a:xfrm>
              <a:off x="7297889" y="6335134"/>
              <a:ext cx="1939854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0" i="0" dirty="0">
                  <a:solidFill>
                    <a:schemeClr val="bg1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From Android 5.0 </a:t>
              </a:r>
              <a:endPara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204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>
            <a:extLst>
              <a:ext uri="{FF2B5EF4-FFF2-40B4-BE49-F238E27FC236}">
                <a16:creationId xmlns:a16="http://schemas.microsoft.com/office/drawing/2014/main" id="{BEB8A85D-E2EF-1A03-5796-709C541D061E}"/>
              </a:ext>
            </a:extLst>
          </p:cNvPr>
          <p:cNvSpPr/>
          <p:nvPr/>
        </p:nvSpPr>
        <p:spPr>
          <a:xfrm rot="16200000">
            <a:off x="2783741" y="-2781355"/>
            <a:ext cx="861773" cy="6401527"/>
          </a:xfrm>
          <a:prstGeom prst="rect">
            <a:avLst/>
          </a:prstGeom>
          <a:pattFill prst="wdUp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90D575B-014A-4C88-6F9A-66AB39C646C2}"/>
              </a:ext>
            </a:extLst>
          </p:cNvPr>
          <p:cNvSpPr/>
          <p:nvPr/>
        </p:nvSpPr>
        <p:spPr>
          <a:xfrm>
            <a:off x="-442" y="-9057"/>
            <a:ext cx="6311153" cy="76327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C43BB7-66AF-BFA9-E49E-1A44F0296400}"/>
              </a:ext>
            </a:extLst>
          </p:cNvPr>
          <p:cNvSpPr txBox="1"/>
          <p:nvPr/>
        </p:nvSpPr>
        <p:spPr>
          <a:xfrm>
            <a:off x="867940" y="-88991"/>
            <a:ext cx="529101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>
                <a:solidFill>
                  <a:srgbClr val="FFC000"/>
                </a:solidFill>
                <a:latin typeface="Cavolini" panose="020B0502040204020203" pitchFamily="66" charset="0"/>
                <a:cs typeface="Cavolini" panose="020B0502040204020203" pitchFamily="66" charset="0"/>
              </a:rPr>
              <a:t>Why CheckID?</a:t>
            </a:r>
            <a:endParaRPr lang="en-US" sz="5000" b="1" dirty="0">
              <a:solidFill>
                <a:srgbClr val="FFC000"/>
              </a:solidFill>
              <a:latin typeface="Cavolini" panose="020B0502040204020203" pitchFamily="66" charset="0"/>
              <a:cs typeface="Cavolini" panose="020B0502040204020203" pitchFamily="66" charset="0"/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68D8346E-BB91-44DA-BBB3-E96F50B0BC0B}"/>
              </a:ext>
            </a:extLst>
          </p:cNvPr>
          <p:cNvGrpSpPr/>
          <p:nvPr/>
        </p:nvGrpSpPr>
        <p:grpSpPr>
          <a:xfrm>
            <a:off x="163753" y="1539179"/>
            <a:ext cx="640080" cy="640080"/>
            <a:chOff x="758758" y="1556426"/>
            <a:chExt cx="943583" cy="943583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07E61A55-639D-8379-F1C7-FC99A3F90A22}"/>
                </a:ext>
              </a:extLst>
            </p:cNvPr>
            <p:cNvSpPr/>
            <p:nvPr/>
          </p:nvSpPr>
          <p:spPr>
            <a:xfrm>
              <a:off x="758758" y="1556426"/>
              <a:ext cx="943583" cy="943583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oogle Shape;12817;p77">
              <a:extLst>
                <a:ext uri="{FF2B5EF4-FFF2-40B4-BE49-F238E27FC236}">
                  <a16:creationId xmlns:a16="http://schemas.microsoft.com/office/drawing/2014/main" id="{AC798506-8B80-471C-E1CE-984A913ADE3A}"/>
                </a:ext>
              </a:extLst>
            </p:cNvPr>
            <p:cNvGrpSpPr/>
            <p:nvPr/>
          </p:nvGrpSpPr>
          <p:grpSpPr>
            <a:xfrm>
              <a:off x="999536" y="1752331"/>
              <a:ext cx="462025" cy="566566"/>
              <a:chOff x="3086313" y="2877049"/>
              <a:chExt cx="320143" cy="392581"/>
            </a:xfrm>
            <a:solidFill>
              <a:schemeClr val="bg1"/>
            </a:solidFill>
          </p:grpSpPr>
          <p:sp>
            <p:nvSpPr>
              <p:cNvPr id="12" name="Google Shape;12818;p77">
                <a:extLst>
                  <a:ext uri="{FF2B5EF4-FFF2-40B4-BE49-F238E27FC236}">
                    <a16:creationId xmlns:a16="http://schemas.microsoft.com/office/drawing/2014/main" id="{9EA14DD2-F9C9-A7F2-07BD-0C5D372F5E3F}"/>
                  </a:ext>
                </a:extLst>
              </p:cNvPr>
              <p:cNvSpPr/>
              <p:nvPr/>
            </p:nvSpPr>
            <p:spPr>
              <a:xfrm>
                <a:off x="3125749" y="2915371"/>
                <a:ext cx="240505" cy="354259"/>
              </a:xfrm>
              <a:custGeom>
                <a:avLst/>
                <a:gdLst/>
                <a:ahLst/>
                <a:cxnLst/>
                <a:rect l="l" t="t" r="r" b="b"/>
                <a:pathLst>
                  <a:path w="7550" h="11121" extrusionOk="0">
                    <a:moveTo>
                      <a:pt x="3775" y="2929"/>
                    </a:moveTo>
                    <a:lnTo>
                      <a:pt x="3918" y="3120"/>
                    </a:lnTo>
                    <a:cubicBezTo>
                      <a:pt x="3871" y="3144"/>
                      <a:pt x="3823" y="3144"/>
                      <a:pt x="3775" y="3144"/>
                    </a:cubicBezTo>
                    <a:cubicBezTo>
                      <a:pt x="3740" y="3132"/>
                      <a:pt x="3692" y="3120"/>
                      <a:pt x="3644" y="3120"/>
                    </a:cubicBezTo>
                    <a:lnTo>
                      <a:pt x="3775" y="2929"/>
                    </a:lnTo>
                    <a:close/>
                    <a:moveTo>
                      <a:pt x="4168" y="3501"/>
                    </a:moveTo>
                    <a:lnTo>
                      <a:pt x="4299" y="3703"/>
                    </a:lnTo>
                    <a:cubicBezTo>
                      <a:pt x="4126" y="3751"/>
                      <a:pt x="3948" y="3775"/>
                      <a:pt x="3769" y="3775"/>
                    </a:cubicBezTo>
                    <a:cubicBezTo>
                      <a:pt x="3591" y="3775"/>
                      <a:pt x="3412" y="3751"/>
                      <a:pt x="3239" y="3703"/>
                    </a:cubicBezTo>
                    <a:lnTo>
                      <a:pt x="3382" y="3501"/>
                    </a:lnTo>
                    <a:cubicBezTo>
                      <a:pt x="3513" y="3560"/>
                      <a:pt x="3644" y="3572"/>
                      <a:pt x="3775" y="3572"/>
                    </a:cubicBezTo>
                    <a:cubicBezTo>
                      <a:pt x="3918" y="3572"/>
                      <a:pt x="4049" y="3537"/>
                      <a:pt x="4168" y="3501"/>
                    </a:cubicBezTo>
                    <a:close/>
                    <a:moveTo>
                      <a:pt x="3120" y="4132"/>
                    </a:moveTo>
                    <a:cubicBezTo>
                      <a:pt x="3275" y="4180"/>
                      <a:pt x="3418" y="4191"/>
                      <a:pt x="3561" y="4215"/>
                    </a:cubicBezTo>
                    <a:lnTo>
                      <a:pt x="3561" y="8109"/>
                    </a:lnTo>
                    <a:lnTo>
                      <a:pt x="3120" y="8109"/>
                    </a:lnTo>
                    <a:lnTo>
                      <a:pt x="3120" y="4132"/>
                    </a:lnTo>
                    <a:close/>
                    <a:moveTo>
                      <a:pt x="4430" y="4132"/>
                    </a:moveTo>
                    <a:lnTo>
                      <a:pt x="4430" y="8109"/>
                    </a:lnTo>
                    <a:lnTo>
                      <a:pt x="4001" y="8109"/>
                    </a:lnTo>
                    <a:lnTo>
                      <a:pt x="4001" y="4215"/>
                    </a:lnTo>
                    <a:cubicBezTo>
                      <a:pt x="4156" y="4191"/>
                      <a:pt x="4287" y="4180"/>
                      <a:pt x="4430" y="4132"/>
                    </a:cubicBezTo>
                    <a:close/>
                    <a:moveTo>
                      <a:pt x="3799" y="441"/>
                    </a:moveTo>
                    <a:cubicBezTo>
                      <a:pt x="4668" y="441"/>
                      <a:pt x="5490" y="786"/>
                      <a:pt x="6121" y="1394"/>
                    </a:cubicBezTo>
                    <a:cubicBezTo>
                      <a:pt x="6752" y="2025"/>
                      <a:pt x="7097" y="2858"/>
                      <a:pt x="7097" y="3751"/>
                    </a:cubicBezTo>
                    <a:cubicBezTo>
                      <a:pt x="7097" y="4620"/>
                      <a:pt x="6752" y="5442"/>
                      <a:pt x="6157" y="6073"/>
                    </a:cubicBezTo>
                    <a:cubicBezTo>
                      <a:pt x="5609" y="6632"/>
                      <a:pt x="5299" y="7347"/>
                      <a:pt x="5240" y="8109"/>
                    </a:cubicBezTo>
                    <a:lnTo>
                      <a:pt x="4883" y="8109"/>
                    </a:lnTo>
                    <a:lnTo>
                      <a:pt x="4883" y="3822"/>
                    </a:lnTo>
                    <a:cubicBezTo>
                      <a:pt x="4883" y="3775"/>
                      <a:pt x="4871" y="3739"/>
                      <a:pt x="4835" y="3703"/>
                    </a:cubicBezTo>
                    <a:lnTo>
                      <a:pt x="3978" y="2406"/>
                    </a:lnTo>
                    <a:cubicBezTo>
                      <a:pt x="3930" y="2346"/>
                      <a:pt x="3871" y="2310"/>
                      <a:pt x="3799" y="2310"/>
                    </a:cubicBezTo>
                    <a:cubicBezTo>
                      <a:pt x="3716" y="2310"/>
                      <a:pt x="3644" y="2334"/>
                      <a:pt x="3620" y="2406"/>
                    </a:cubicBezTo>
                    <a:lnTo>
                      <a:pt x="2751" y="3703"/>
                    </a:lnTo>
                    <a:cubicBezTo>
                      <a:pt x="2728" y="3739"/>
                      <a:pt x="2704" y="3775"/>
                      <a:pt x="2704" y="3822"/>
                    </a:cubicBezTo>
                    <a:lnTo>
                      <a:pt x="2704" y="8109"/>
                    </a:lnTo>
                    <a:lnTo>
                      <a:pt x="2347" y="8109"/>
                    </a:lnTo>
                    <a:cubicBezTo>
                      <a:pt x="2287" y="7347"/>
                      <a:pt x="1977" y="6632"/>
                      <a:pt x="1430" y="6073"/>
                    </a:cubicBezTo>
                    <a:cubicBezTo>
                      <a:pt x="834" y="5465"/>
                      <a:pt x="501" y="4656"/>
                      <a:pt x="489" y="3810"/>
                    </a:cubicBezTo>
                    <a:cubicBezTo>
                      <a:pt x="477" y="2929"/>
                      <a:pt x="823" y="2096"/>
                      <a:pt x="1430" y="1453"/>
                    </a:cubicBezTo>
                    <a:cubicBezTo>
                      <a:pt x="2049" y="822"/>
                      <a:pt x="2870" y="453"/>
                      <a:pt x="3751" y="441"/>
                    </a:cubicBezTo>
                    <a:close/>
                    <a:moveTo>
                      <a:pt x="5228" y="8561"/>
                    </a:moveTo>
                    <a:lnTo>
                      <a:pt x="5228" y="8835"/>
                    </a:lnTo>
                    <a:lnTo>
                      <a:pt x="5228" y="8883"/>
                    </a:lnTo>
                    <a:lnTo>
                      <a:pt x="2335" y="8883"/>
                    </a:lnTo>
                    <a:lnTo>
                      <a:pt x="2335" y="8835"/>
                    </a:lnTo>
                    <a:lnTo>
                      <a:pt x="2335" y="8561"/>
                    </a:lnTo>
                    <a:close/>
                    <a:moveTo>
                      <a:pt x="5121" y="9311"/>
                    </a:moveTo>
                    <a:cubicBezTo>
                      <a:pt x="4942" y="9752"/>
                      <a:pt x="4525" y="10026"/>
                      <a:pt x="4037" y="10026"/>
                    </a:cubicBezTo>
                    <a:lnTo>
                      <a:pt x="3525" y="10026"/>
                    </a:lnTo>
                    <a:cubicBezTo>
                      <a:pt x="3037" y="10026"/>
                      <a:pt x="2620" y="9728"/>
                      <a:pt x="2442" y="9311"/>
                    </a:cubicBezTo>
                    <a:close/>
                    <a:moveTo>
                      <a:pt x="4049" y="10478"/>
                    </a:moveTo>
                    <a:cubicBezTo>
                      <a:pt x="4061" y="10478"/>
                      <a:pt x="4109" y="10478"/>
                      <a:pt x="4132" y="10490"/>
                    </a:cubicBezTo>
                    <a:cubicBezTo>
                      <a:pt x="4132" y="10597"/>
                      <a:pt x="4049" y="10668"/>
                      <a:pt x="3954" y="10668"/>
                    </a:cubicBezTo>
                    <a:lnTo>
                      <a:pt x="3620" y="10668"/>
                    </a:lnTo>
                    <a:cubicBezTo>
                      <a:pt x="3513" y="10668"/>
                      <a:pt x="3442" y="10585"/>
                      <a:pt x="3442" y="10490"/>
                    </a:cubicBezTo>
                    <a:lnTo>
                      <a:pt x="3442" y="10478"/>
                    </a:lnTo>
                    <a:close/>
                    <a:moveTo>
                      <a:pt x="3762" y="0"/>
                    </a:moveTo>
                    <a:cubicBezTo>
                      <a:pt x="3746" y="0"/>
                      <a:pt x="3731" y="0"/>
                      <a:pt x="3716" y="0"/>
                    </a:cubicBezTo>
                    <a:cubicBezTo>
                      <a:pt x="1656" y="24"/>
                      <a:pt x="1" y="1739"/>
                      <a:pt x="13" y="3810"/>
                    </a:cubicBezTo>
                    <a:cubicBezTo>
                      <a:pt x="25" y="4775"/>
                      <a:pt x="406" y="5680"/>
                      <a:pt x="1073" y="6370"/>
                    </a:cubicBezTo>
                    <a:cubicBezTo>
                      <a:pt x="1596" y="6906"/>
                      <a:pt x="1870" y="7609"/>
                      <a:pt x="1870" y="8335"/>
                    </a:cubicBezTo>
                    <a:lnTo>
                      <a:pt x="1870" y="8835"/>
                    </a:lnTo>
                    <a:cubicBezTo>
                      <a:pt x="1870" y="9549"/>
                      <a:pt x="2335" y="10168"/>
                      <a:pt x="2966" y="10383"/>
                    </a:cubicBezTo>
                    <a:lnTo>
                      <a:pt x="2966" y="10490"/>
                    </a:lnTo>
                    <a:cubicBezTo>
                      <a:pt x="2966" y="10835"/>
                      <a:pt x="3239" y="11121"/>
                      <a:pt x="3585" y="11121"/>
                    </a:cubicBezTo>
                    <a:lnTo>
                      <a:pt x="3930" y="11121"/>
                    </a:lnTo>
                    <a:cubicBezTo>
                      <a:pt x="4275" y="11121"/>
                      <a:pt x="4549" y="10835"/>
                      <a:pt x="4549" y="10490"/>
                    </a:cubicBezTo>
                    <a:lnTo>
                      <a:pt x="4549" y="10383"/>
                    </a:lnTo>
                    <a:cubicBezTo>
                      <a:pt x="5192" y="10168"/>
                      <a:pt x="5645" y="9549"/>
                      <a:pt x="5645" y="8835"/>
                    </a:cubicBezTo>
                    <a:lnTo>
                      <a:pt x="5645" y="8335"/>
                    </a:lnTo>
                    <a:cubicBezTo>
                      <a:pt x="5645" y="7609"/>
                      <a:pt x="5918" y="6918"/>
                      <a:pt x="6442" y="6382"/>
                    </a:cubicBezTo>
                    <a:cubicBezTo>
                      <a:pt x="7133" y="5680"/>
                      <a:pt x="7502" y="4751"/>
                      <a:pt x="7502" y="3763"/>
                    </a:cubicBezTo>
                    <a:cubicBezTo>
                      <a:pt x="7550" y="2751"/>
                      <a:pt x="7145" y="1798"/>
                      <a:pt x="6418" y="1084"/>
                    </a:cubicBezTo>
                    <a:cubicBezTo>
                      <a:pt x="5715" y="380"/>
                      <a:pt x="4757" y="0"/>
                      <a:pt x="37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2819;p77">
                <a:extLst>
                  <a:ext uri="{FF2B5EF4-FFF2-40B4-BE49-F238E27FC236}">
                    <a16:creationId xmlns:a16="http://schemas.microsoft.com/office/drawing/2014/main" id="{166031E5-3440-B70D-A554-FB82C53432A8}"/>
                  </a:ext>
                </a:extLst>
              </p:cNvPr>
              <p:cNvSpPr/>
              <p:nvPr/>
            </p:nvSpPr>
            <p:spPr>
              <a:xfrm>
                <a:off x="3263076" y="2942511"/>
                <a:ext cx="79287" cy="99579"/>
              </a:xfrm>
              <a:custGeom>
                <a:avLst/>
                <a:gdLst/>
                <a:ahLst/>
                <a:cxnLst/>
                <a:rect l="l" t="t" r="r" b="b"/>
                <a:pathLst>
                  <a:path w="2489" h="3126" extrusionOk="0">
                    <a:moveTo>
                      <a:pt x="246" y="1"/>
                    </a:moveTo>
                    <a:cubicBezTo>
                      <a:pt x="146" y="1"/>
                      <a:pt x="56" y="59"/>
                      <a:pt x="36" y="161"/>
                    </a:cubicBezTo>
                    <a:cubicBezTo>
                      <a:pt x="0" y="280"/>
                      <a:pt x="60" y="399"/>
                      <a:pt x="179" y="422"/>
                    </a:cubicBezTo>
                    <a:cubicBezTo>
                      <a:pt x="1286" y="744"/>
                      <a:pt x="2048" y="1768"/>
                      <a:pt x="2048" y="2899"/>
                    </a:cubicBezTo>
                    <a:cubicBezTo>
                      <a:pt x="2048" y="3018"/>
                      <a:pt x="2143" y="3125"/>
                      <a:pt x="2262" y="3125"/>
                    </a:cubicBezTo>
                    <a:cubicBezTo>
                      <a:pt x="2381" y="3125"/>
                      <a:pt x="2488" y="3018"/>
                      <a:pt x="2488" y="2899"/>
                    </a:cubicBezTo>
                    <a:cubicBezTo>
                      <a:pt x="2488" y="1577"/>
                      <a:pt x="1595" y="387"/>
                      <a:pt x="298" y="6"/>
                    </a:cubicBezTo>
                    <a:cubicBezTo>
                      <a:pt x="280" y="2"/>
                      <a:pt x="263" y="1"/>
                      <a:pt x="24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2820;p77">
                <a:extLst>
                  <a:ext uri="{FF2B5EF4-FFF2-40B4-BE49-F238E27FC236}">
                    <a16:creationId xmlns:a16="http://schemas.microsoft.com/office/drawing/2014/main" id="{326BE99A-33E4-AEED-6647-229F54E5C6A9}"/>
                  </a:ext>
                </a:extLst>
              </p:cNvPr>
              <p:cNvSpPr/>
              <p:nvPr/>
            </p:nvSpPr>
            <p:spPr>
              <a:xfrm>
                <a:off x="3237656" y="2939262"/>
                <a:ext cx="20897" cy="14462"/>
              </a:xfrm>
              <a:custGeom>
                <a:avLst/>
                <a:gdLst/>
                <a:ahLst/>
                <a:cxnLst/>
                <a:rect l="l" t="t" r="r" b="b"/>
                <a:pathLst>
                  <a:path w="656" h="454" extrusionOk="0">
                    <a:moveTo>
                      <a:pt x="227" y="1"/>
                    </a:moveTo>
                    <a:cubicBezTo>
                      <a:pt x="107" y="1"/>
                      <a:pt x="0" y="108"/>
                      <a:pt x="0" y="227"/>
                    </a:cubicBezTo>
                    <a:cubicBezTo>
                      <a:pt x="0" y="346"/>
                      <a:pt x="107" y="453"/>
                      <a:pt x="227" y="453"/>
                    </a:cubicBezTo>
                    <a:lnTo>
                      <a:pt x="417" y="453"/>
                    </a:lnTo>
                    <a:cubicBezTo>
                      <a:pt x="536" y="453"/>
                      <a:pt x="619" y="358"/>
                      <a:pt x="643" y="251"/>
                    </a:cubicBezTo>
                    <a:cubicBezTo>
                      <a:pt x="655" y="108"/>
                      <a:pt x="560" y="1"/>
                      <a:pt x="42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2821;p77">
                <a:extLst>
                  <a:ext uri="{FF2B5EF4-FFF2-40B4-BE49-F238E27FC236}">
                    <a16:creationId xmlns:a16="http://schemas.microsoft.com/office/drawing/2014/main" id="{F61C42CB-04AF-CA03-E6A1-C80F31E1752B}"/>
                  </a:ext>
                </a:extLst>
              </p:cNvPr>
              <p:cNvSpPr/>
              <p:nvPr/>
            </p:nvSpPr>
            <p:spPr>
              <a:xfrm>
                <a:off x="3379888" y="3029539"/>
                <a:ext cx="26567" cy="14048"/>
              </a:xfrm>
              <a:custGeom>
                <a:avLst/>
                <a:gdLst/>
                <a:ahLst/>
                <a:cxnLst/>
                <a:rect l="l" t="t" r="r" b="b"/>
                <a:pathLst>
                  <a:path w="834" h="441" extrusionOk="0">
                    <a:moveTo>
                      <a:pt x="226" y="0"/>
                    </a:moveTo>
                    <a:cubicBezTo>
                      <a:pt x="107" y="0"/>
                      <a:pt x="0" y="107"/>
                      <a:pt x="0" y="226"/>
                    </a:cubicBezTo>
                    <a:cubicBezTo>
                      <a:pt x="0" y="346"/>
                      <a:pt x="107" y="441"/>
                      <a:pt x="226" y="441"/>
                    </a:cubicBezTo>
                    <a:lnTo>
                      <a:pt x="607" y="441"/>
                    </a:lnTo>
                    <a:cubicBezTo>
                      <a:pt x="726" y="441"/>
                      <a:pt x="834" y="346"/>
                      <a:pt x="834" y="226"/>
                    </a:cubicBezTo>
                    <a:cubicBezTo>
                      <a:pt x="822" y="107"/>
                      <a:pt x="726" y="0"/>
                      <a:pt x="60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2822;p77">
                <a:extLst>
                  <a:ext uri="{FF2B5EF4-FFF2-40B4-BE49-F238E27FC236}">
                    <a16:creationId xmlns:a16="http://schemas.microsoft.com/office/drawing/2014/main" id="{C763CFA5-2832-362C-D996-5C228C13D068}"/>
                  </a:ext>
                </a:extLst>
              </p:cNvPr>
              <p:cNvSpPr/>
              <p:nvPr/>
            </p:nvSpPr>
            <p:spPr>
              <a:xfrm>
                <a:off x="3086313" y="3029539"/>
                <a:ext cx="26599" cy="14048"/>
              </a:xfrm>
              <a:custGeom>
                <a:avLst/>
                <a:gdLst/>
                <a:ahLst/>
                <a:cxnLst/>
                <a:rect l="l" t="t" r="r" b="b"/>
                <a:pathLst>
                  <a:path w="835" h="441" extrusionOk="0">
                    <a:moveTo>
                      <a:pt x="227" y="0"/>
                    </a:moveTo>
                    <a:cubicBezTo>
                      <a:pt x="108" y="0"/>
                      <a:pt x="1" y="107"/>
                      <a:pt x="1" y="226"/>
                    </a:cubicBezTo>
                    <a:cubicBezTo>
                      <a:pt x="1" y="346"/>
                      <a:pt x="108" y="441"/>
                      <a:pt x="227" y="441"/>
                    </a:cubicBezTo>
                    <a:lnTo>
                      <a:pt x="608" y="441"/>
                    </a:lnTo>
                    <a:cubicBezTo>
                      <a:pt x="727" y="441"/>
                      <a:pt x="834" y="346"/>
                      <a:pt x="834" y="226"/>
                    </a:cubicBezTo>
                    <a:cubicBezTo>
                      <a:pt x="834" y="107"/>
                      <a:pt x="727" y="0"/>
                      <a:pt x="6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2823;p77">
                <a:extLst>
                  <a:ext uri="{FF2B5EF4-FFF2-40B4-BE49-F238E27FC236}">
                    <a16:creationId xmlns:a16="http://schemas.microsoft.com/office/drawing/2014/main" id="{1C61F1E3-DCF3-0159-AB39-B2DBDF9D780D}"/>
                  </a:ext>
                </a:extLst>
              </p:cNvPr>
              <p:cNvSpPr/>
              <p:nvPr/>
            </p:nvSpPr>
            <p:spPr>
              <a:xfrm>
                <a:off x="3359788" y="2953469"/>
                <a:ext cx="26567" cy="20355"/>
              </a:xfrm>
              <a:custGeom>
                <a:avLst/>
                <a:gdLst/>
                <a:ahLst/>
                <a:cxnLst/>
                <a:rect l="l" t="t" r="r" b="b"/>
                <a:pathLst>
                  <a:path w="834" h="639" extrusionOk="0">
                    <a:moveTo>
                      <a:pt x="594" y="0"/>
                    </a:moveTo>
                    <a:cubicBezTo>
                      <a:pt x="555" y="0"/>
                      <a:pt x="514" y="13"/>
                      <a:pt x="476" y="43"/>
                    </a:cubicBezTo>
                    <a:lnTo>
                      <a:pt x="155" y="233"/>
                    </a:lnTo>
                    <a:cubicBezTo>
                      <a:pt x="48" y="293"/>
                      <a:pt x="0" y="424"/>
                      <a:pt x="83" y="531"/>
                    </a:cubicBezTo>
                    <a:cubicBezTo>
                      <a:pt x="119" y="602"/>
                      <a:pt x="203" y="638"/>
                      <a:pt x="274" y="638"/>
                    </a:cubicBezTo>
                    <a:cubicBezTo>
                      <a:pt x="310" y="638"/>
                      <a:pt x="345" y="614"/>
                      <a:pt x="381" y="602"/>
                    </a:cubicBezTo>
                    <a:lnTo>
                      <a:pt x="703" y="412"/>
                    </a:lnTo>
                    <a:cubicBezTo>
                      <a:pt x="810" y="352"/>
                      <a:pt x="834" y="221"/>
                      <a:pt x="774" y="114"/>
                    </a:cubicBezTo>
                    <a:cubicBezTo>
                      <a:pt x="735" y="45"/>
                      <a:pt x="667" y="0"/>
                      <a:pt x="5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2824;p77">
                <a:extLst>
                  <a:ext uri="{FF2B5EF4-FFF2-40B4-BE49-F238E27FC236}">
                    <a16:creationId xmlns:a16="http://schemas.microsoft.com/office/drawing/2014/main" id="{CD60C9DD-1629-BD35-283A-912E14164C45}"/>
                  </a:ext>
                </a:extLst>
              </p:cNvPr>
              <p:cNvSpPr/>
              <p:nvPr/>
            </p:nvSpPr>
            <p:spPr>
              <a:xfrm>
                <a:off x="3106413" y="3100034"/>
                <a:ext cx="26599" cy="20164"/>
              </a:xfrm>
              <a:custGeom>
                <a:avLst/>
                <a:gdLst/>
                <a:ahLst/>
                <a:cxnLst/>
                <a:rect l="l" t="t" r="r" b="b"/>
                <a:pathLst>
                  <a:path w="835" h="633" extrusionOk="0">
                    <a:moveTo>
                      <a:pt x="590" y="0"/>
                    </a:moveTo>
                    <a:cubicBezTo>
                      <a:pt x="550" y="0"/>
                      <a:pt x="511" y="12"/>
                      <a:pt x="477" y="38"/>
                    </a:cubicBezTo>
                    <a:lnTo>
                      <a:pt x="144" y="228"/>
                    </a:lnTo>
                    <a:cubicBezTo>
                      <a:pt x="36" y="288"/>
                      <a:pt x="1" y="419"/>
                      <a:pt x="72" y="526"/>
                    </a:cubicBezTo>
                    <a:cubicBezTo>
                      <a:pt x="108" y="597"/>
                      <a:pt x="191" y="633"/>
                      <a:pt x="263" y="633"/>
                    </a:cubicBezTo>
                    <a:cubicBezTo>
                      <a:pt x="310" y="633"/>
                      <a:pt x="334" y="609"/>
                      <a:pt x="370" y="597"/>
                    </a:cubicBezTo>
                    <a:lnTo>
                      <a:pt x="691" y="407"/>
                    </a:lnTo>
                    <a:cubicBezTo>
                      <a:pt x="787" y="347"/>
                      <a:pt x="834" y="216"/>
                      <a:pt x="775" y="109"/>
                    </a:cubicBezTo>
                    <a:cubicBezTo>
                      <a:pt x="736" y="40"/>
                      <a:pt x="663" y="0"/>
                      <a:pt x="59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2825;p77">
                <a:extLst>
                  <a:ext uri="{FF2B5EF4-FFF2-40B4-BE49-F238E27FC236}">
                    <a16:creationId xmlns:a16="http://schemas.microsoft.com/office/drawing/2014/main" id="{94C8651E-5EC7-7072-BD42-3DD82C58D233}"/>
                  </a:ext>
                </a:extLst>
              </p:cNvPr>
              <p:cNvSpPr/>
              <p:nvPr/>
            </p:nvSpPr>
            <p:spPr>
              <a:xfrm>
                <a:off x="3308565" y="2897277"/>
                <a:ext cx="22044" cy="24178"/>
              </a:xfrm>
              <a:custGeom>
                <a:avLst/>
                <a:gdLst/>
                <a:ahLst/>
                <a:cxnLst/>
                <a:rect l="l" t="t" r="r" b="b"/>
                <a:pathLst>
                  <a:path w="692" h="759" extrusionOk="0">
                    <a:moveTo>
                      <a:pt x="441" y="1"/>
                    </a:moveTo>
                    <a:cubicBezTo>
                      <a:pt x="369" y="1"/>
                      <a:pt x="301" y="35"/>
                      <a:pt x="263" y="104"/>
                    </a:cubicBezTo>
                    <a:lnTo>
                      <a:pt x="60" y="438"/>
                    </a:lnTo>
                    <a:cubicBezTo>
                      <a:pt x="1" y="533"/>
                      <a:pt x="37" y="676"/>
                      <a:pt x="144" y="735"/>
                    </a:cubicBezTo>
                    <a:cubicBezTo>
                      <a:pt x="167" y="747"/>
                      <a:pt x="215" y="759"/>
                      <a:pt x="239" y="759"/>
                    </a:cubicBezTo>
                    <a:cubicBezTo>
                      <a:pt x="322" y="759"/>
                      <a:pt x="394" y="711"/>
                      <a:pt x="441" y="652"/>
                    </a:cubicBezTo>
                    <a:lnTo>
                      <a:pt x="632" y="330"/>
                    </a:lnTo>
                    <a:cubicBezTo>
                      <a:pt x="691" y="223"/>
                      <a:pt x="656" y="92"/>
                      <a:pt x="560" y="33"/>
                    </a:cubicBezTo>
                    <a:cubicBezTo>
                      <a:pt x="522" y="11"/>
                      <a:pt x="481" y="1"/>
                      <a:pt x="44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2826;p77">
                <a:extLst>
                  <a:ext uri="{FF2B5EF4-FFF2-40B4-BE49-F238E27FC236}">
                    <a16:creationId xmlns:a16="http://schemas.microsoft.com/office/drawing/2014/main" id="{BAE223AD-F67E-C72D-0619-8F636994D02D}"/>
                  </a:ext>
                </a:extLst>
              </p:cNvPr>
              <p:cNvSpPr/>
              <p:nvPr/>
            </p:nvSpPr>
            <p:spPr>
              <a:xfrm>
                <a:off x="3239153" y="2877049"/>
                <a:ext cx="14080" cy="26599"/>
              </a:xfrm>
              <a:custGeom>
                <a:avLst/>
                <a:gdLst/>
                <a:ahLst/>
                <a:cxnLst/>
                <a:rect l="l" t="t" r="r" b="b"/>
                <a:pathLst>
                  <a:path w="442" h="835" extrusionOk="0">
                    <a:moveTo>
                      <a:pt x="215" y="1"/>
                    </a:moveTo>
                    <a:cubicBezTo>
                      <a:pt x="96" y="1"/>
                      <a:pt x="1" y="96"/>
                      <a:pt x="1" y="215"/>
                    </a:cubicBezTo>
                    <a:lnTo>
                      <a:pt x="1" y="608"/>
                    </a:lnTo>
                    <a:cubicBezTo>
                      <a:pt x="1" y="727"/>
                      <a:pt x="96" y="834"/>
                      <a:pt x="215" y="834"/>
                    </a:cubicBezTo>
                    <a:cubicBezTo>
                      <a:pt x="334" y="834"/>
                      <a:pt x="441" y="727"/>
                      <a:pt x="441" y="608"/>
                    </a:cubicBezTo>
                    <a:lnTo>
                      <a:pt x="441" y="215"/>
                    </a:lnTo>
                    <a:cubicBezTo>
                      <a:pt x="441" y="96"/>
                      <a:pt x="358" y="1"/>
                      <a:pt x="2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2827;p77">
                <a:extLst>
                  <a:ext uri="{FF2B5EF4-FFF2-40B4-BE49-F238E27FC236}">
                    <a16:creationId xmlns:a16="http://schemas.microsoft.com/office/drawing/2014/main" id="{86CD93F7-3B3D-0DD2-6D2E-B7AC3B582A8E}"/>
                  </a:ext>
                </a:extLst>
              </p:cNvPr>
              <p:cNvSpPr/>
              <p:nvPr/>
            </p:nvSpPr>
            <p:spPr>
              <a:xfrm>
                <a:off x="3161809" y="2897500"/>
                <a:ext cx="22394" cy="24337"/>
              </a:xfrm>
              <a:custGeom>
                <a:avLst/>
                <a:gdLst/>
                <a:ahLst/>
                <a:cxnLst/>
                <a:rect l="l" t="t" r="r" b="b"/>
                <a:pathLst>
                  <a:path w="703" h="764" extrusionOk="0">
                    <a:moveTo>
                      <a:pt x="262" y="0"/>
                    </a:moveTo>
                    <a:cubicBezTo>
                      <a:pt x="222" y="0"/>
                      <a:pt x="181" y="12"/>
                      <a:pt x="143" y="38"/>
                    </a:cubicBezTo>
                    <a:cubicBezTo>
                      <a:pt x="48" y="97"/>
                      <a:pt x="0" y="228"/>
                      <a:pt x="72" y="335"/>
                    </a:cubicBezTo>
                    <a:lnTo>
                      <a:pt x="262" y="669"/>
                    </a:lnTo>
                    <a:cubicBezTo>
                      <a:pt x="310" y="740"/>
                      <a:pt x="381" y="764"/>
                      <a:pt x="464" y="764"/>
                    </a:cubicBezTo>
                    <a:cubicBezTo>
                      <a:pt x="500" y="764"/>
                      <a:pt x="536" y="752"/>
                      <a:pt x="560" y="740"/>
                    </a:cubicBezTo>
                    <a:cubicBezTo>
                      <a:pt x="667" y="681"/>
                      <a:pt x="703" y="550"/>
                      <a:pt x="643" y="442"/>
                    </a:cubicBezTo>
                    <a:lnTo>
                      <a:pt x="441" y="109"/>
                    </a:lnTo>
                    <a:cubicBezTo>
                      <a:pt x="402" y="40"/>
                      <a:pt x="334" y="0"/>
                      <a:pt x="2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2828;p77">
                <a:extLst>
                  <a:ext uri="{FF2B5EF4-FFF2-40B4-BE49-F238E27FC236}">
                    <a16:creationId xmlns:a16="http://schemas.microsoft.com/office/drawing/2014/main" id="{2E79C97A-DE52-4A5B-A373-E0C993B55F82}"/>
                  </a:ext>
                </a:extLst>
              </p:cNvPr>
              <p:cNvSpPr/>
              <p:nvPr/>
            </p:nvSpPr>
            <p:spPr>
              <a:xfrm>
                <a:off x="3106413" y="2953151"/>
                <a:ext cx="26599" cy="19909"/>
              </a:xfrm>
              <a:custGeom>
                <a:avLst/>
                <a:gdLst/>
                <a:ahLst/>
                <a:cxnLst/>
                <a:rect l="l" t="t" r="r" b="b"/>
                <a:pathLst>
                  <a:path w="835" h="625" extrusionOk="0">
                    <a:moveTo>
                      <a:pt x="246" y="0"/>
                    </a:moveTo>
                    <a:cubicBezTo>
                      <a:pt x="168" y="0"/>
                      <a:pt x="92" y="40"/>
                      <a:pt x="60" y="112"/>
                    </a:cubicBezTo>
                    <a:cubicBezTo>
                      <a:pt x="1" y="208"/>
                      <a:pt x="25" y="350"/>
                      <a:pt x="132" y="410"/>
                    </a:cubicBezTo>
                    <a:lnTo>
                      <a:pt x="453" y="600"/>
                    </a:lnTo>
                    <a:cubicBezTo>
                      <a:pt x="489" y="612"/>
                      <a:pt x="537" y="624"/>
                      <a:pt x="560" y="624"/>
                    </a:cubicBezTo>
                    <a:cubicBezTo>
                      <a:pt x="632" y="624"/>
                      <a:pt x="715" y="589"/>
                      <a:pt x="751" y="529"/>
                    </a:cubicBezTo>
                    <a:cubicBezTo>
                      <a:pt x="834" y="422"/>
                      <a:pt x="787" y="291"/>
                      <a:pt x="679" y="231"/>
                    </a:cubicBezTo>
                    <a:lnTo>
                      <a:pt x="358" y="29"/>
                    </a:lnTo>
                    <a:cubicBezTo>
                      <a:pt x="323" y="10"/>
                      <a:pt x="284" y="0"/>
                      <a:pt x="24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2829;p77">
                <a:extLst>
                  <a:ext uri="{FF2B5EF4-FFF2-40B4-BE49-F238E27FC236}">
                    <a16:creationId xmlns:a16="http://schemas.microsoft.com/office/drawing/2014/main" id="{70A4D13F-2B21-6878-E53D-A462E5411DFA}"/>
                  </a:ext>
                </a:extLst>
              </p:cNvPr>
              <p:cNvSpPr/>
              <p:nvPr/>
            </p:nvSpPr>
            <p:spPr>
              <a:xfrm>
                <a:off x="3360520" y="3099811"/>
                <a:ext cx="25834" cy="20005"/>
              </a:xfrm>
              <a:custGeom>
                <a:avLst/>
                <a:gdLst/>
                <a:ahLst/>
                <a:cxnLst/>
                <a:rect l="l" t="t" r="r" b="b"/>
                <a:pathLst>
                  <a:path w="811" h="628" extrusionOk="0">
                    <a:moveTo>
                      <a:pt x="239" y="1"/>
                    </a:moveTo>
                    <a:cubicBezTo>
                      <a:pt x="167" y="1"/>
                      <a:pt x="99" y="35"/>
                      <a:pt x="60" y="104"/>
                    </a:cubicBezTo>
                    <a:cubicBezTo>
                      <a:pt x="1" y="211"/>
                      <a:pt x="25" y="342"/>
                      <a:pt x="132" y="402"/>
                    </a:cubicBezTo>
                    <a:lnTo>
                      <a:pt x="453" y="592"/>
                    </a:lnTo>
                    <a:cubicBezTo>
                      <a:pt x="489" y="604"/>
                      <a:pt x="537" y="628"/>
                      <a:pt x="561" y="628"/>
                    </a:cubicBezTo>
                    <a:cubicBezTo>
                      <a:pt x="632" y="628"/>
                      <a:pt x="715" y="580"/>
                      <a:pt x="751" y="521"/>
                    </a:cubicBezTo>
                    <a:cubicBezTo>
                      <a:pt x="811" y="426"/>
                      <a:pt x="787" y="283"/>
                      <a:pt x="680" y="223"/>
                    </a:cubicBezTo>
                    <a:lnTo>
                      <a:pt x="358" y="33"/>
                    </a:lnTo>
                    <a:cubicBezTo>
                      <a:pt x="320" y="11"/>
                      <a:pt x="279" y="1"/>
                      <a:pt x="23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F46B2F9-7599-C422-5916-BB982EBBBC8F}"/>
              </a:ext>
            </a:extLst>
          </p:cNvPr>
          <p:cNvGrpSpPr/>
          <p:nvPr/>
        </p:nvGrpSpPr>
        <p:grpSpPr>
          <a:xfrm>
            <a:off x="4305008" y="1539179"/>
            <a:ext cx="640080" cy="640080"/>
            <a:chOff x="5471808" y="1465635"/>
            <a:chExt cx="943583" cy="943583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3CAB9F8F-7A16-7670-2C41-8602D7B37FF4}"/>
                </a:ext>
              </a:extLst>
            </p:cNvPr>
            <p:cNvSpPr/>
            <p:nvPr/>
          </p:nvSpPr>
          <p:spPr>
            <a:xfrm>
              <a:off x="5471808" y="1465635"/>
              <a:ext cx="943583" cy="943583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oogle Shape;12220;p76">
              <a:extLst>
                <a:ext uri="{FF2B5EF4-FFF2-40B4-BE49-F238E27FC236}">
                  <a16:creationId xmlns:a16="http://schemas.microsoft.com/office/drawing/2014/main" id="{A7B2D83F-257B-69D9-6444-FCB38D8A9F04}"/>
                </a:ext>
              </a:extLst>
            </p:cNvPr>
            <p:cNvGrpSpPr/>
            <p:nvPr/>
          </p:nvGrpSpPr>
          <p:grpSpPr>
            <a:xfrm>
              <a:off x="5713167" y="1713419"/>
              <a:ext cx="460863" cy="439257"/>
              <a:chOff x="6870193" y="2295620"/>
              <a:chExt cx="360356" cy="343462"/>
            </a:xfrm>
            <a:solidFill>
              <a:schemeClr val="bg1"/>
            </a:solidFill>
          </p:grpSpPr>
          <p:sp>
            <p:nvSpPr>
              <p:cNvPr id="25" name="Google Shape;12221;p76">
                <a:extLst>
                  <a:ext uri="{FF2B5EF4-FFF2-40B4-BE49-F238E27FC236}">
                    <a16:creationId xmlns:a16="http://schemas.microsoft.com/office/drawing/2014/main" id="{E66662A5-2A00-DB4A-1B43-216DAB1863B7}"/>
                  </a:ext>
                </a:extLst>
              </p:cNvPr>
              <p:cNvSpPr/>
              <p:nvPr/>
            </p:nvSpPr>
            <p:spPr>
              <a:xfrm>
                <a:off x="6870193" y="2295620"/>
                <a:ext cx="360356" cy="343462"/>
              </a:xfrm>
              <a:custGeom>
                <a:avLst/>
                <a:gdLst/>
                <a:ahLst/>
                <a:cxnLst/>
                <a:rect l="l" t="t" r="r" b="b"/>
                <a:pathLst>
                  <a:path w="11348" h="10816" extrusionOk="0">
                    <a:moveTo>
                      <a:pt x="6027" y="0"/>
                    </a:moveTo>
                    <a:cubicBezTo>
                      <a:pt x="5700" y="0"/>
                      <a:pt x="5448" y="70"/>
                      <a:pt x="5430" y="76"/>
                    </a:cubicBezTo>
                    <a:cubicBezTo>
                      <a:pt x="5358" y="112"/>
                      <a:pt x="5299" y="172"/>
                      <a:pt x="5299" y="255"/>
                    </a:cubicBezTo>
                    <a:lnTo>
                      <a:pt x="5299" y="2731"/>
                    </a:lnTo>
                    <a:lnTo>
                      <a:pt x="3501" y="5017"/>
                    </a:lnTo>
                    <a:cubicBezTo>
                      <a:pt x="3441" y="4767"/>
                      <a:pt x="3215" y="4577"/>
                      <a:pt x="2929" y="4577"/>
                    </a:cubicBezTo>
                    <a:lnTo>
                      <a:pt x="584" y="4577"/>
                    </a:lnTo>
                    <a:cubicBezTo>
                      <a:pt x="274" y="4577"/>
                      <a:pt x="1" y="4827"/>
                      <a:pt x="1" y="5160"/>
                    </a:cubicBezTo>
                    <a:lnTo>
                      <a:pt x="1" y="5732"/>
                    </a:lnTo>
                    <a:cubicBezTo>
                      <a:pt x="1" y="5839"/>
                      <a:pt x="96" y="5910"/>
                      <a:pt x="179" y="5910"/>
                    </a:cubicBezTo>
                    <a:cubicBezTo>
                      <a:pt x="274" y="5910"/>
                      <a:pt x="358" y="5827"/>
                      <a:pt x="358" y="5732"/>
                    </a:cubicBezTo>
                    <a:lnTo>
                      <a:pt x="358" y="5160"/>
                    </a:lnTo>
                    <a:cubicBezTo>
                      <a:pt x="358" y="5041"/>
                      <a:pt x="453" y="4946"/>
                      <a:pt x="572" y="4946"/>
                    </a:cubicBezTo>
                    <a:lnTo>
                      <a:pt x="2918" y="4946"/>
                    </a:lnTo>
                    <a:cubicBezTo>
                      <a:pt x="3037" y="4946"/>
                      <a:pt x="3132" y="5041"/>
                      <a:pt x="3132" y="5160"/>
                    </a:cubicBezTo>
                    <a:lnTo>
                      <a:pt x="3132" y="10232"/>
                    </a:lnTo>
                    <a:cubicBezTo>
                      <a:pt x="3132" y="10351"/>
                      <a:pt x="3037" y="10435"/>
                      <a:pt x="2918" y="10435"/>
                    </a:cubicBezTo>
                    <a:lnTo>
                      <a:pt x="572" y="10435"/>
                    </a:lnTo>
                    <a:cubicBezTo>
                      <a:pt x="453" y="10435"/>
                      <a:pt x="358" y="10351"/>
                      <a:pt x="358" y="10232"/>
                    </a:cubicBezTo>
                    <a:lnTo>
                      <a:pt x="358" y="6506"/>
                    </a:lnTo>
                    <a:cubicBezTo>
                      <a:pt x="358" y="6410"/>
                      <a:pt x="274" y="6327"/>
                      <a:pt x="179" y="6327"/>
                    </a:cubicBezTo>
                    <a:cubicBezTo>
                      <a:pt x="72" y="6327"/>
                      <a:pt x="1" y="6422"/>
                      <a:pt x="1" y="6506"/>
                    </a:cubicBezTo>
                    <a:lnTo>
                      <a:pt x="1" y="10232"/>
                    </a:lnTo>
                    <a:cubicBezTo>
                      <a:pt x="1" y="10542"/>
                      <a:pt x="251" y="10816"/>
                      <a:pt x="584" y="10816"/>
                    </a:cubicBezTo>
                    <a:lnTo>
                      <a:pt x="2929" y="10816"/>
                    </a:lnTo>
                    <a:cubicBezTo>
                      <a:pt x="3251" y="10816"/>
                      <a:pt x="3513" y="10554"/>
                      <a:pt x="3513" y="10232"/>
                    </a:cubicBezTo>
                    <a:lnTo>
                      <a:pt x="3513" y="9744"/>
                    </a:lnTo>
                    <a:lnTo>
                      <a:pt x="4418" y="10185"/>
                    </a:lnTo>
                    <a:cubicBezTo>
                      <a:pt x="4453" y="10197"/>
                      <a:pt x="4477" y="10197"/>
                      <a:pt x="4513" y="10197"/>
                    </a:cubicBezTo>
                    <a:lnTo>
                      <a:pt x="8025" y="10197"/>
                    </a:lnTo>
                    <a:cubicBezTo>
                      <a:pt x="8132" y="10197"/>
                      <a:pt x="8204" y="10113"/>
                      <a:pt x="8204" y="10018"/>
                    </a:cubicBezTo>
                    <a:cubicBezTo>
                      <a:pt x="8204" y="9923"/>
                      <a:pt x="8109" y="9839"/>
                      <a:pt x="8025" y="9839"/>
                    </a:cubicBezTo>
                    <a:lnTo>
                      <a:pt x="4561" y="9839"/>
                    </a:lnTo>
                    <a:lnTo>
                      <a:pt x="3525" y="9327"/>
                    </a:lnTo>
                    <a:lnTo>
                      <a:pt x="3525" y="5589"/>
                    </a:lnTo>
                    <a:lnTo>
                      <a:pt x="5644" y="2910"/>
                    </a:lnTo>
                    <a:cubicBezTo>
                      <a:pt x="5668" y="2874"/>
                      <a:pt x="5692" y="2839"/>
                      <a:pt x="5692" y="2791"/>
                    </a:cubicBezTo>
                    <a:lnTo>
                      <a:pt x="5692" y="398"/>
                    </a:lnTo>
                    <a:cubicBezTo>
                      <a:pt x="5787" y="379"/>
                      <a:pt x="5924" y="358"/>
                      <a:pt x="6080" y="358"/>
                    </a:cubicBezTo>
                    <a:cubicBezTo>
                      <a:pt x="6313" y="358"/>
                      <a:pt x="6587" y="405"/>
                      <a:pt x="6823" y="576"/>
                    </a:cubicBezTo>
                    <a:cubicBezTo>
                      <a:pt x="7132" y="791"/>
                      <a:pt x="7275" y="1207"/>
                      <a:pt x="7275" y="1803"/>
                    </a:cubicBezTo>
                    <a:lnTo>
                      <a:pt x="7275" y="3755"/>
                    </a:lnTo>
                    <a:cubicBezTo>
                      <a:pt x="7275" y="3862"/>
                      <a:pt x="7370" y="3934"/>
                      <a:pt x="7454" y="3934"/>
                    </a:cubicBezTo>
                    <a:lnTo>
                      <a:pt x="10395" y="3934"/>
                    </a:lnTo>
                    <a:cubicBezTo>
                      <a:pt x="10716" y="3934"/>
                      <a:pt x="10990" y="4208"/>
                      <a:pt x="10990" y="4529"/>
                    </a:cubicBezTo>
                    <a:cubicBezTo>
                      <a:pt x="10990" y="4863"/>
                      <a:pt x="10716" y="5125"/>
                      <a:pt x="10395" y="5125"/>
                    </a:cubicBezTo>
                    <a:lnTo>
                      <a:pt x="8823" y="5125"/>
                    </a:lnTo>
                    <a:cubicBezTo>
                      <a:pt x="8728" y="5125"/>
                      <a:pt x="8644" y="5220"/>
                      <a:pt x="8644" y="5303"/>
                    </a:cubicBezTo>
                    <a:cubicBezTo>
                      <a:pt x="8644" y="5410"/>
                      <a:pt x="8740" y="5482"/>
                      <a:pt x="8823" y="5482"/>
                    </a:cubicBezTo>
                    <a:lnTo>
                      <a:pt x="10228" y="5482"/>
                    </a:lnTo>
                    <a:cubicBezTo>
                      <a:pt x="10538" y="5494"/>
                      <a:pt x="10788" y="5767"/>
                      <a:pt x="10788" y="6077"/>
                    </a:cubicBezTo>
                    <a:cubicBezTo>
                      <a:pt x="10788" y="6399"/>
                      <a:pt x="10526" y="6672"/>
                      <a:pt x="10192" y="6672"/>
                    </a:cubicBezTo>
                    <a:lnTo>
                      <a:pt x="8823" y="6672"/>
                    </a:lnTo>
                    <a:cubicBezTo>
                      <a:pt x="8728" y="6672"/>
                      <a:pt x="8644" y="6768"/>
                      <a:pt x="8644" y="6851"/>
                    </a:cubicBezTo>
                    <a:cubicBezTo>
                      <a:pt x="8644" y="6958"/>
                      <a:pt x="8740" y="7030"/>
                      <a:pt x="8823" y="7030"/>
                    </a:cubicBezTo>
                    <a:lnTo>
                      <a:pt x="10073" y="7030"/>
                    </a:lnTo>
                    <a:cubicBezTo>
                      <a:pt x="10371" y="7053"/>
                      <a:pt x="10597" y="7327"/>
                      <a:pt x="10597" y="7625"/>
                    </a:cubicBezTo>
                    <a:cubicBezTo>
                      <a:pt x="10597" y="7946"/>
                      <a:pt x="10335" y="8220"/>
                      <a:pt x="10002" y="8220"/>
                    </a:cubicBezTo>
                    <a:lnTo>
                      <a:pt x="8823" y="8220"/>
                    </a:lnTo>
                    <a:cubicBezTo>
                      <a:pt x="8728" y="8220"/>
                      <a:pt x="8644" y="8315"/>
                      <a:pt x="8644" y="8399"/>
                    </a:cubicBezTo>
                    <a:cubicBezTo>
                      <a:pt x="8644" y="8506"/>
                      <a:pt x="8740" y="8577"/>
                      <a:pt x="8823" y="8577"/>
                    </a:cubicBezTo>
                    <a:lnTo>
                      <a:pt x="9883" y="8577"/>
                    </a:lnTo>
                    <a:cubicBezTo>
                      <a:pt x="9895" y="8577"/>
                      <a:pt x="9918" y="8589"/>
                      <a:pt x="9918" y="8589"/>
                    </a:cubicBezTo>
                    <a:cubicBezTo>
                      <a:pt x="10192" y="8649"/>
                      <a:pt x="10407" y="8887"/>
                      <a:pt x="10407" y="9185"/>
                    </a:cubicBezTo>
                    <a:cubicBezTo>
                      <a:pt x="10407" y="9518"/>
                      <a:pt x="10133" y="9780"/>
                      <a:pt x="9811" y="9780"/>
                    </a:cubicBezTo>
                    <a:lnTo>
                      <a:pt x="8823" y="9780"/>
                    </a:lnTo>
                    <a:cubicBezTo>
                      <a:pt x="8728" y="9780"/>
                      <a:pt x="8644" y="9875"/>
                      <a:pt x="8644" y="9958"/>
                    </a:cubicBezTo>
                    <a:cubicBezTo>
                      <a:pt x="8644" y="10066"/>
                      <a:pt x="8740" y="10137"/>
                      <a:pt x="8823" y="10137"/>
                    </a:cubicBezTo>
                    <a:lnTo>
                      <a:pt x="9811" y="10137"/>
                    </a:lnTo>
                    <a:cubicBezTo>
                      <a:pt x="10347" y="10137"/>
                      <a:pt x="10776" y="9708"/>
                      <a:pt x="10776" y="9173"/>
                    </a:cubicBezTo>
                    <a:cubicBezTo>
                      <a:pt x="10776" y="8887"/>
                      <a:pt x="10657" y="8637"/>
                      <a:pt x="10466" y="8458"/>
                    </a:cubicBezTo>
                    <a:cubicBezTo>
                      <a:pt x="10764" y="8292"/>
                      <a:pt x="10966" y="7982"/>
                      <a:pt x="10966" y="7613"/>
                    </a:cubicBezTo>
                    <a:cubicBezTo>
                      <a:pt x="10966" y="7327"/>
                      <a:pt x="10847" y="7077"/>
                      <a:pt x="10657" y="6899"/>
                    </a:cubicBezTo>
                    <a:cubicBezTo>
                      <a:pt x="10954" y="6803"/>
                      <a:pt x="11145" y="6482"/>
                      <a:pt x="11145" y="6113"/>
                    </a:cubicBezTo>
                    <a:cubicBezTo>
                      <a:pt x="11145" y="5827"/>
                      <a:pt x="11026" y="5577"/>
                      <a:pt x="10835" y="5398"/>
                    </a:cubicBezTo>
                    <a:cubicBezTo>
                      <a:pt x="11133" y="5232"/>
                      <a:pt x="11347" y="4922"/>
                      <a:pt x="11347" y="4541"/>
                    </a:cubicBezTo>
                    <a:cubicBezTo>
                      <a:pt x="11347" y="4005"/>
                      <a:pt x="10907" y="3577"/>
                      <a:pt x="10371" y="3577"/>
                    </a:cubicBezTo>
                    <a:lnTo>
                      <a:pt x="7621" y="3577"/>
                    </a:lnTo>
                    <a:lnTo>
                      <a:pt x="7621" y="1827"/>
                    </a:lnTo>
                    <a:cubicBezTo>
                      <a:pt x="7621" y="1112"/>
                      <a:pt x="7418" y="588"/>
                      <a:pt x="7013" y="291"/>
                    </a:cubicBezTo>
                    <a:cubicBezTo>
                      <a:pt x="6703" y="61"/>
                      <a:pt x="6332" y="0"/>
                      <a:pt x="60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2222;p76">
                <a:extLst>
                  <a:ext uri="{FF2B5EF4-FFF2-40B4-BE49-F238E27FC236}">
                    <a16:creationId xmlns:a16="http://schemas.microsoft.com/office/drawing/2014/main" id="{CC9AE4F3-4BB4-2620-6CA9-E242CDC0274E}"/>
                  </a:ext>
                </a:extLst>
              </p:cNvPr>
              <p:cNvSpPr/>
              <p:nvPr/>
            </p:nvSpPr>
            <p:spPr>
              <a:xfrm>
                <a:off x="6920842" y="2577064"/>
                <a:ext cx="36709" cy="36677"/>
              </a:xfrm>
              <a:custGeom>
                <a:avLst/>
                <a:gdLst/>
                <a:ahLst/>
                <a:cxnLst/>
                <a:rect l="l" t="t" r="r" b="b"/>
                <a:pathLst>
                  <a:path w="1156" h="1155" extrusionOk="0">
                    <a:moveTo>
                      <a:pt x="584" y="369"/>
                    </a:moveTo>
                    <a:cubicBezTo>
                      <a:pt x="703" y="369"/>
                      <a:pt x="787" y="464"/>
                      <a:pt x="787" y="584"/>
                    </a:cubicBezTo>
                    <a:cubicBezTo>
                      <a:pt x="787" y="703"/>
                      <a:pt x="703" y="786"/>
                      <a:pt x="584" y="786"/>
                    </a:cubicBezTo>
                    <a:cubicBezTo>
                      <a:pt x="465" y="786"/>
                      <a:pt x="370" y="703"/>
                      <a:pt x="370" y="584"/>
                    </a:cubicBezTo>
                    <a:cubicBezTo>
                      <a:pt x="370" y="464"/>
                      <a:pt x="453" y="369"/>
                      <a:pt x="584" y="369"/>
                    </a:cubicBezTo>
                    <a:close/>
                    <a:moveTo>
                      <a:pt x="584" y="0"/>
                    </a:moveTo>
                    <a:cubicBezTo>
                      <a:pt x="263" y="0"/>
                      <a:pt x="1" y="250"/>
                      <a:pt x="1" y="584"/>
                    </a:cubicBezTo>
                    <a:cubicBezTo>
                      <a:pt x="1" y="905"/>
                      <a:pt x="251" y="1155"/>
                      <a:pt x="584" y="1155"/>
                    </a:cubicBezTo>
                    <a:cubicBezTo>
                      <a:pt x="906" y="1155"/>
                      <a:pt x="1156" y="905"/>
                      <a:pt x="1156" y="584"/>
                    </a:cubicBezTo>
                    <a:cubicBezTo>
                      <a:pt x="1156" y="250"/>
                      <a:pt x="894" y="0"/>
                      <a:pt x="5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D3E58B87-DD10-D169-C176-386C3F2BE128}"/>
              </a:ext>
            </a:extLst>
          </p:cNvPr>
          <p:cNvGrpSpPr/>
          <p:nvPr/>
        </p:nvGrpSpPr>
        <p:grpSpPr>
          <a:xfrm>
            <a:off x="8417566" y="4356459"/>
            <a:ext cx="640080" cy="640080"/>
            <a:chOff x="9724418" y="1465635"/>
            <a:chExt cx="943583" cy="943583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B076F91-C381-77DE-F9C7-7609E5390D4F}"/>
                </a:ext>
              </a:extLst>
            </p:cNvPr>
            <p:cNvSpPr/>
            <p:nvPr/>
          </p:nvSpPr>
          <p:spPr>
            <a:xfrm>
              <a:off x="9724418" y="1465635"/>
              <a:ext cx="943583" cy="943583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7" name="Google Shape;13082;p78">
              <a:extLst>
                <a:ext uri="{FF2B5EF4-FFF2-40B4-BE49-F238E27FC236}">
                  <a16:creationId xmlns:a16="http://schemas.microsoft.com/office/drawing/2014/main" id="{006C3A28-70E9-E3E1-757D-6EFFC48DE939}"/>
                </a:ext>
              </a:extLst>
            </p:cNvPr>
            <p:cNvGrpSpPr/>
            <p:nvPr/>
          </p:nvGrpSpPr>
          <p:grpSpPr>
            <a:xfrm>
              <a:off x="9954304" y="1678349"/>
              <a:ext cx="461107" cy="546510"/>
              <a:chOff x="8020159" y="1516551"/>
              <a:chExt cx="300897" cy="356627"/>
            </a:xfrm>
            <a:solidFill>
              <a:schemeClr val="bg1"/>
            </a:solidFill>
          </p:grpSpPr>
          <p:sp>
            <p:nvSpPr>
              <p:cNvPr id="28" name="Google Shape;13083;p78">
                <a:extLst>
                  <a:ext uri="{FF2B5EF4-FFF2-40B4-BE49-F238E27FC236}">
                    <a16:creationId xmlns:a16="http://schemas.microsoft.com/office/drawing/2014/main" id="{06FCFF57-D0FB-AFDE-2C07-0F6DC566DFAF}"/>
                  </a:ext>
                </a:extLst>
              </p:cNvPr>
              <p:cNvSpPr/>
              <p:nvPr/>
            </p:nvSpPr>
            <p:spPr>
              <a:xfrm>
                <a:off x="8126240" y="1669482"/>
                <a:ext cx="88703" cy="30523"/>
              </a:xfrm>
              <a:custGeom>
                <a:avLst/>
                <a:gdLst/>
                <a:ahLst/>
                <a:cxnLst/>
                <a:rect l="l" t="t" r="r" b="b"/>
                <a:pathLst>
                  <a:path w="2787" h="959" extrusionOk="0">
                    <a:moveTo>
                      <a:pt x="1144" y="1"/>
                    </a:moveTo>
                    <a:cubicBezTo>
                      <a:pt x="800" y="1"/>
                      <a:pt x="487" y="41"/>
                      <a:pt x="287" y="77"/>
                    </a:cubicBezTo>
                    <a:cubicBezTo>
                      <a:pt x="120" y="101"/>
                      <a:pt x="1" y="244"/>
                      <a:pt x="1" y="411"/>
                    </a:cubicBezTo>
                    <a:lnTo>
                      <a:pt x="1" y="792"/>
                    </a:lnTo>
                    <a:cubicBezTo>
                      <a:pt x="1" y="875"/>
                      <a:pt x="72" y="958"/>
                      <a:pt x="167" y="958"/>
                    </a:cubicBezTo>
                    <a:cubicBezTo>
                      <a:pt x="251" y="958"/>
                      <a:pt x="322" y="875"/>
                      <a:pt x="322" y="792"/>
                    </a:cubicBezTo>
                    <a:lnTo>
                      <a:pt x="322" y="411"/>
                    </a:lnTo>
                    <a:cubicBezTo>
                      <a:pt x="322" y="411"/>
                      <a:pt x="322" y="399"/>
                      <a:pt x="346" y="399"/>
                    </a:cubicBezTo>
                    <a:cubicBezTo>
                      <a:pt x="510" y="379"/>
                      <a:pt x="814" y="344"/>
                      <a:pt x="1164" y="344"/>
                    </a:cubicBezTo>
                    <a:cubicBezTo>
                      <a:pt x="1246" y="344"/>
                      <a:pt x="1331" y="346"/>
                      <a:pt x="1418" y="351"/>
                    </a:cubicBezTo>
                    <a:cubicBezTo>
                      <a:pt x="1918" y="387"/>
                      <a:pt x="2287" y="518"/>
                      <a:pt x="2513" y="744"/>
                    </a:cubicBezTo>
                    <a:cubicBezTo>
                      <a:pt x="2543" y="774"/>
                      <a:pt x="2584" y="789"/>
                      <a:pt x="2628" y="789"/>
                    </a:cubicBezTo>
                    <a:cubicBezTo>
                      <a:pt x="2671" y="789"/>
                      <a:pt x="2715" y="774"/>
                      <a:pt x="2751" y="744"/>
                    </a:cubicBezTo>
                    <a:cubicBezTo>
                      <a:pt x="2787" y="672"/>
                      <a:pt x="2787" y="565"/>
                      <a:pt x="2727" y="494"/>
                    </a:cubicBezTo>
                    <a:cubicBezTo>
                      <a:pt x="2338" y="104"/>
                      <a:pt x="1699" y="1"/>
                      <a:pt x="114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3084;p78">
                <a:extLst>
                  <a:ext uri="{FF2B5EF4-FFF2-40B4-BE49-F238E27FC236}">
                    <a16:creationId xmlns:a16="http://schemas.microsoft.com/office/drawing/2014/main" id="{0B2AEB2A-D16F-9F0B-6E68-32B59AA2CBF0}"/>
                  </a:ext>
                </a:extLst>
              </p:cNvPr>
              <p:cNvSpPr/>
              <p:nvPr/>
            </p:nvSpPr>
            <p:spPr>
              <a:xfrm>
                <a:off x="8069778" y="1621518"/>
                <a:ext cx="200513" cy="251278"/>
              </a:xfrm>
              <a:custGeom>
                <a:avLst/>
                <a:gdLst/>
                <a:ahLst/>
                <a:cxnLst/>
                <a:rect l="l" t="t" r="r" b="b"/>
                <a:pathLst>
                  <a:path w="6300" h="7895" extrusionOk="0">
                    <a:moveTo>
                      <a:pt x="4918" y="358"/>
                    </a:moveTo>
                    <a:lnTo>
                      <a:pt x="4918" y="1953"/>
                    </a:lnTo>
                    <a:cubicBezTo>
                      <a:pt x="4918" y="2191"/>
                      <a:pt x="4859" y="2429"/>
                      <a:pt x="4751" y="2644"/>
                    </a:cubicBezTo>
                    <a:cubicBezTo>
                      <a:pt x="4739" y="2656"/>
                      <a:pt x="4739" y="2680"/>
                      <a:pt x="4739" y="2715"/>
                    </a:cubicBezTo>
                    <a:lnTo>
                      <a:pt x="4739" y="3180"/>
                    </a:lnTo>
                    <a:cubicBezTo>
                      <a:pt x="4739" y="3620"/>
                      <a:pt x="4561" y="4037"/>
                      <a:pt x="4227" y="4334"/>
                    </a:cubicBezTo>
                    <a:cubicBezTo>
                      <a:pt x="3935" y="4605"/>
                      <a:pt x="3563" y="4768"/>
                      <a:pt x="3158" y="4768"/>
                    </a:cubicBezTo>
                    <a:cubicBezTo>
                      <a:pt x="3118" y="4768"/>
                      <a:pt x="3077" y="4766"/>
                      <a:pt x="3037" y="4763"/>
                    </a:cubicBezTo>
                    <a:cubicBezTo>
                      <a:pt x="2227" y="4704"/>
                      <a:pt x="1572" y="3977"/>
                      <a:pt x="1572" y="3108"/>
                    </a:cubicBezTo>
                    <a:lnTo>
                      <a:pt x="1572" y="2715"/>
                    </a:lnTo>
                    <a:cubicBezTo>
                      <a:pt x="1572" y="2680"/>
                      <a:pt x="1572" y="2668"/>
                      <a:pt x="1549" y="2644"/>
                    </a:cubicBezTo>
                    <a:cubicBezTo>
                      <a:pt x="1453" y="2418"/>
                      <a:pt x="1394" y="2191"/>
                      <a:pt x="1394" y="1953"/>
                    </a:cubicBezTo>
                    <a:lnTo>
                      <a:pt x="1394" y="1596"/>
                    </a:lnTo>
                    <a:cubicBezTo>
                      <a:pt x="1394" y="905"/>
                      <a:pt x="1941" y="358"/>
                      <a:pt x="2620" y="358"/>
                    </a:cubicBezTo>
                    <a:close/>
                    <a:moveTo>
                      <a:pt x="4049" y="4858"/>
                    </a:moveTo>
                    <a:lnTo>
                      <a:pt x="4049" y="5156"/>
                    </a:lnTo>
                    <a:lnTo>
                      <a:pt x="3156" y="5775"/>
                    </a:lnTo>
                    <a:lnTo>
                      <a:pt x="2263" y="5168"/>
                    </a:lnTo>
                    <a:lnTo>
                      <a:pt x="2263" y="4858"/>
                    </a:lnTo>
                    <a:cubicBezTo>
                      <a:pt x="2489" y="4977"/>
                      <a:pt x="2763" y="5061"/>
                      <a:pt x="3025" y="5073"/>
                    </a:cubicBezTo>
                    <a:lnTo>
                      <a:pt x="3156" y="5073"/>
                    </a:lnTo>
                    <a:cubicBezTo>
                      <a:pt x="3477" y="5073"/>
                      <a:pt x="3775" y="5001"/>
                      <a:pt x="4049" y="4858"/>
                    </a:cubicBezTo>
                    <a:close/>
                    <a:moveTo>
                      <a:pt x="2132" y="5477"/>
                    </a:moveTo>
                    <a:lnTo>
                      <a:pt x="2906" y="6013"/>
                    </a:lnTo>
                    <a:lnTo>
                      <a:pt x="2489" y="6418"/>
                    </a:lnTo>
                    <a:lnTo>
                      <a:pt x="2477" y="6418"/>
                    </a:lnTo>
                    <a:lnTo>
                      <a:pt x="1965" y="5656"/>
                    </a:lnTo>
                    <a:lnTo>
                      <a:pt x="2132" y="5477"/>
                    </a:lnTo>
                    <a:close/>
                    <a:moveTo>
                      <a:pt x="4168" y="5466"/>
                    </a:moveTo>
                    <a:lnTo>
                      <a:pt x="4335" y="5644"/>
                    </a:lnTo>
                    <a:lnTo>
                      <a:pt x="3835" y="6418"/>
                    </a:lnTo>
                    <a:lnTo>
                      <a:pt x="3811" y="6418"/>
                    </a:lnTo>
                    <a:lnTo>
                      <a:pt x="3394" y="6001"/>
                    </a:lnTo>
                    <a:lnTo>
                      <a:pt x="4168" y="5466"/>
                    </a:lnTo>
                    <a:close/>
                    <a:moveTo>
                      <a:pt x="2620" y="1"/>
                    </a:moveTo>
                    <a:cubicBezTo>
                      <a:pt x="1763" y="1"/>
                      <a:pt x="1060" y="703"/>
                      <a:pt x="1060" y="1572"/>
                    </a:cubicBezTo>
                    <a:lnTo>
                      <a:pt x="1060" y="1918"/>
                    </a:lnTo>
                    <a:cubicBezTo>
                      <a:pt x="1060" y="2203"/>
                      <a:pt x="1120" y="2477"/>
                      <a:pt x="1239" y="2727"/>
                    </a:cubicBezTo>
                    <a:lnTo>
                      <a:pt x="1239" y="3096"/>
                    </a:lnTo>
                    <a:cubicBezTo>
                      <a:pt x="1239" y="3703"/>
                      <a:pt x="1513" y="4263"/>
                      <a:pt x="1941" y="4632"/>
                    </a:cubicBezTo>
                    <a:lnTo>
                      <a:pt x="1941" y="5180"/>
                    </a:lnTo>
                    <a:lnTo>
                      <a:pt x="1632" y="5513"/>
                    </a:lnTo>
                    <a:cubicBezTo>
                      <a:pt x="1596" y="5537"/>
                      <a:pt x="1584" y="5585"/>
                      <a:pt x="1584" y="5632"/>
                    </a:cubicBezTo>
                    <a:lnTo>
                      <a:pt x="572" y="6001"/>
                    </a:lnTo>
                    <a:cubicBezTo>
                      <a:pt x="227" y="6120"/>
                      <a:pt x="1" y="6442"/>
                      <a:pt x="1" y="6823"/>
                    </a:cubicBezTo>
                    <a:lnTo>
                      <a:pt x="1" y="7728"/>
                    </a:lnTo>
                    <a:cubicBezTo>
                      <a:pt x="1" y="7823"/>
                      <a:pt x="84" y="7894"/>
                      <a:pt x="167" y="7894"/>
                    </a:cubicBezTo>
                    <a:cubicBezTo>
                      <a:pt x="263" y="7894"/>
                      <a:pt x="334" y="7823"/>
                      <a:pt x="334" y="7728"/>
                    </a:cubicBezTo>
                    <a:lnTo>
                      <a:pt x="334" y="6823"/>
                    </a:lnTo>
                    <a:cubicBezTo>
                      <a:pt x="334" y="6597"/>
                      <a:pt x="477" y="6382"/>
                      <a:pt x="691" y="6311"/>
                    </a:cubicBezTo>
                    <a:lnTo>
                      <a:pt x="1751" y="5930"/>
                    </a:lnTo>
                    <a:lnTo>
                      <a:pt x="2192" y="6597"/>
                    </a:lnTo>
                    <a:cubicBezTo>
                      <a:pt x="2251" y="6680"/>
                      <a:pt x="2346" y="6728"/>
                      <a:pt x="2442" y="6740"/>
                    </a:cubicBezTo>
                    <a:lnTo>
                      <a:pt x="2477" y="6740"/>
                    </a:lnTo>
                    <a:cubicBezTo>
                      <a:pt x="2561" y="6740"/>
                      <a:pt x="2656" y="6716"/>
                      <a:pt x="2715" y="6644"/>
                    </a:cubicBezTo>
                    <a:lnTo>
                      <a:pt x="2977" y="6370"/>
                    </a:lnTo>
                    <a:lnTo>
                      <a:pt x="2977" y="7728"/>
                    </a:lnTo>
                    <a:cubicBezTo>
                      <a:pt x="2977" y="7823"/>
                      <a:pt x="3061" y="7894"/>
                      <a:pt x="3144" y="7894"/>
                    </a:cubicBezTo>
                    <a:cubicBezTo>
                      <a:pt x="3239" y="7894"/>
                      <a:pt x="3311" y="7823"/>
                      <a:pt x="3311" y="7728"/>
                    </a:cubicBezTo>
                    <a:lnTo>
                      <a:pt x="3311" y="6370"/>
                    </a:lnTo>
                    <a:lnTo>
                      <a:pt x="3573" y="6644"/>
                    </a:lnTo>
                    <a:cubicBezTo>
                      <a:pt x="3632" y="6704"/>
                      <a:pt x="3727" y="6740"/>
                      <a:pt x="3811" y="6740"/>
                    </a:cubicBezTo>
                    <a:lnTo>
                      <a:pt x="3846" y="6740"/>
                    </a:lnTo>
                    <a:cubicBezTo>
                      <a:pt x="3954" y="6728"/>
                      <a:pt x="4037" y="6680"/>
                      <a:pt x="4097" y="6597"/>
                    </a:cubicBezTo>
                    <a:lnTo>
                      <a:pt x="4549" y="5930"/>
                    </a:lnTo>
                    <a:lnTo>
                      <a:pt x="5597" y="6311"/>
                    </a:lnTo>
                    <a:cubicBezTo>
                      <a:pt x="5811" y="6382"/>
                      <a:pt x="5954" y="6597"/>
                      <a:pt x="5954" y="6823"/>
                    </a:cubicBezTo>
                    <a:lnTo>
                      <a:pt x="5954" y="7728"/>
                    </a:lnTo>
                    <a:cubicBezTo>
                      <a:pt x="5954" y="7823"/>
                      <a:pt x="6037" y="7894"/>
                      <a:pt x="6121" y="7894"/>
                    </a:cubicBezTo>
                    <a:cubicBezTo>
                      <a:pt x="6204" y="7894"/>
                      <a:pt x="6287" y="7823"/>
                      <a:pt x="6287" y="7728"/>
                    </a:cubicBezTo>
                    <a:lnTo>
                      <a:pt x="6287" y="6823"/>
                    </a:lnTo>
                    <a:cubicBezTo>
                      <a:pt x="6299" y="6466"/>
                      <a:pt x="6073" y="6132"/>
                      <a:pt x="5740" y="6001"/>
                    </a:cubicBezTo>
                    <a:lnTo>
                      <a:pt x="4728" y="5632"/>
                    </a:lnTo>
                    <a:cubicBezTo>
                      <a:pt x="4728" y="5585"/>
                      <a:pt x="4704" y="5537"/>
                      <a:pt x="4680" y="5513"/>
                    </a:cubicBezTo>
                    <a:lnTo>
                      <a:pt x="4370" y="5180"/>
                    </a:lnTo>
                    <a:lnTo>
                      <a:pt x="4370" y="4644"/>
                    </a:lnTo>
                    <a:lnTo>
                      <a:pt x="4454" y="4561"/>
                    </a:lnTo>
                    <a:cubicBezTo>
                      <a:pt x="4847" y="4204"/>
                      <a:pt x="5061" y="3680"/>
                      <a:pt x="5061" y="3156"/>
                    </a:cubicBezTo>
                    <a:lnTo>
                      <a:pt x="5061" y="2727"/>
                    </a:lnTo>
                    <a:cubicBezTo>
                      <a:pt x="5180" y="2477"/>
                      <a:pt x="5240" y="2203"/>
                      <a:pt x="5240" y="1929"/>
                    </a:cubicBezTo>
                    <a:lnTo>
                      <a:pt x="5240" y="167"/>
                    </a:lnTo>
                    <a:cubicBezTo>
                      <a:pt x="5240" y="84"/>
                      <a:pt x="5168" y="1"/>
                      <a:pt x="508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3085;p78">
                <a:extLst>
                  <a:ext uri="{FF2B5EF4-FFF2-40B4-BE49-F238E27FC236}">
                    <a16:creationId xmlns:a16="http://schemas.microsoft.com/office/drawing/2014/main" id="{4587FD7C-CA6E-3C24-1BAC-186C76ECF23E}"/>
                  </a:ext>
                </a:extLst>
              </p:cNvPr>
              <p:cNvSpPr/>
              <p:nvPr/>
            </p:nvSpPr>
            <p:spPr>
              <a:xfrm>
                <a:off x="8103515" y="1851535"/>
                <a:ext cx="10630" cy="21643"/>
              </a:xfrm>
              <a:custGeom>
                <a:avLst/>
                <a:gdLst/>
                <a:ahLst/>
                <a:cxnLst/>
                <a:rect l="l" t="t" r="r" b="b"/>
                <a:pathLst>
                  <a:path w="334" h="680" extrusionOk="0">
                    <a:moveTo>
                      <a:pt x="167" y="1"/>
                    </a:moveTo>
                    <a:cubicBezTo>
                      <a:pt x="72" y="1"/>
                      <a:pt x="0" y="72"/>
                      <a:pt x="0" y="155"/>
                    </a:cubicBezTo>
                    <a:lnTo>
                      <a:pt x="0" y="513"/>
                    </a:lnTo>
                    <a:cubicBezTo>
                      <a:pt x="0" y="608"/>
                      <a:pt x="72" y="679"/>
                      <a:pt x="167" y="679"/>
                    </a:cubicBezTo>
                    <a:cubicBezTo>
                      <a:pt x="250" y="679"/>
                      <a:pt x="334" y="608"/>
                      <a:pt x="334" y="513"/>
                    </a:cubicBezTo>
                    <a:lnTo>
                      <a:pt x="334" y="155"/>
                    </a:lnTo>
                    <a:cubicBezTo>
                      <a:pt x="334" y="72"/>
                      <a:pt x="250" y="1"/>
                      <a:pt x="16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3086;p78">
                <a:extLst>
                  <a:ext uri="{FF2B5EF4-FFF2-40B4-BE49-F238E27FC236}">
                    <a16:creationId xmlns:a16="http://schemas.microsoft.com/office/drawing/2014/main" id="{83C76F04-C14B-E182-10D0-716379B95C4B}"/>
                  </a:ext>
                </a:extLst>
              </p:cNvPr>
              <p:cNvSpPr/>
              <p:nvPr/>
            </p:nvSpPr>
            <p:spPr>
              <a:xfrm>
                <a:off x="8226306" y="1851535"/>
                <a:ext cx="10248" cy="21643"/>
              </a:xfrm>
              <a:custGeom>
                <a:avLst/>
                <a:gdLst/>
                <a:ahLst/>
                <a:cxnLst/>
                <a:rect l="l" t="t" r="r" b="b"/>
                <a:pathLst>
                  <a:path w="322" h="680" extrusionOk="0">
                    <a:moveTo>
                      <a:pt x="167" y="1"/>
                    </a:moveTo>
                    <a:cubicBezTo>
                      <a:pt x="71" y="1"/>
                      <a:pt x="0" y="72"/>
                      <a:pt x="0" y="155"/>
                    </a:cubicBezTo>
                    <a:lnTo>
                      <a:pt x="0" y="513"/>
                    </a:lnTo>
                    <a:cubicBezTo>
                      <a:pt x="0" y="608"/>
                      <a:pt x="71" y="679"/>
                      <a:pt x="167" y="679"/>
                    </a:cubicBezTo>
                    <a:cubicBezTo>
                      <a:pt x="250" y="679"/>
                      <a:pt x="322" y="608"/>
                      <a:pt x="322" y="513"/>
                    </a:cubicBezTo>
                    <a:lnTo>
                      <a:pt x="322" y="155"/>
                    </a:lnTo>
                    <a:cubicBezTo>
                      <a:pt x="322" y="72"/>
                      <a:pt x="250" y="1"/>
                      <a:pt x="16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3087;p78">
                <a:extLst>
                  <a:ext uri="{FF2B5EF4-FFF2-40B4-BE49-F238E27FC236}">
                    <a16:creationId xmlns:a16="http://schemas.microsoft.com/office/drawing/2014/main" id="{5494AB6C-BE8D-E5FF-FEEF-07056CA217DC}"/>
                  </a:ext>
                </a:extLst>
              </p:cNvPr>
              <p:cNvSpPr/>
              <p:nvPr/>
            </p:nvSpPr>
            <p:spPr>
              <a:xfrm>
                <a:off x="8020159" y="1516551"/>
                <a:ext cx="300897" cy="284251"/>
              </a:xfrm>
              <a:custGeom>
                <a:avLst/>
                <a:gdLst/>
                <a:ahLst/>
                <a:cxnLst/>
                <a:rect l="l" t="t" r="r" b="b"/>
                <a:pathLst>
                  <a:path w="9454" h="8931" extrusionOk="0">
                    <a:moveTo>
                      <a:pt x="6263" y="596"/>
                    </a:moveTo>
                    <a:lnTo>
                      <a:pt x="6263" y="596"/>
                    </a:lnTo>
                    <a:cubicBezTo>
                      <a:pt x="7060" y="894"/>
                      <a:pt x="7739" y="1406"/>
                      <a:pt x="8227" y="2084"/>
                    </a:cubicBezTo>
                    <a:lnTo>
                      <a:pt x="7322" y="2084"/>
                    </a:lnTo>
                    <a:cubicBezTo>
                      <a:pt x="7215" y="1846"/>
                      <a:pt x="7096" y="1620"/>
                      <a:pt x="6953" y="1394"/>
                    </a:cubicBezTo>
                    <a:cubicBezTo>
                      <a:pt x="6739" y="1084"/>
                      <a:pt x="6525" y="822"/>
                      <a:pt x="6263" y="596"/>
                    </a:cubicBezTo>
                    <a:close/>
                    <a:moveTo>
                      <a:pt x="3143" y="608"/>
                    </a:moveTo>
                    <a:cubicBezTo>
                      <a:pt x="2893" y="822"/>
                      <a:pt x="2667" y="1084"/>
                      <a:pt x="2453" y="1406"/>
                    </a:cubicBezTo>
                    <a:cubicBezTo>
                      <a:pt x="2322" y="1620"/>
                      <a:pt x="2203" y="1846"/>
                      <a:pt x="2084" y="2096"/>
                    </a:cubicBezTo>
                    <a:lnTo>
                      <a:pt x="1179" y="2096"/>
                    </a:lnTo>
                    <a:cubicBezTo>
                      <a:pt x="1667" y="1429"/>
                      <a:pt x="2357" y="905"/>
                      <a:pt x="3143" y="608"/>
                    </a:cubicBezTo>
                    <a:close/>
                    <a:moveTo>
                      <a:pt x="4560" y="322"/>
                    </a:moveTo>
                    <a:lnTo>
                      <a:pt x="4560" y="2096"/>
                    </a:lnTo>
                    <a:lnTo>
                      <a:pt x="2453" y="2096"/>
                    </a:lnTo>
                    <a:cubicBezTo>
                      <a:pt x="2929" y="1084"/>
                      <a:pt x="3691" y="393"/>
                      <a:pt x="4560" y="322"/>
                    </a:cubicBezTo>
                    <a:close/>
                    <a:moveTo>
                      <a:pt x="4882" y="322"/>
                    </a:moveTo>
                    <a:cubicBezTo>
                      <a:pt x="5751" y="393"/>
                      <a:pt x="6489" y="1084"/>
                      <a:pt x="6977" y="2096"/>
                    </a:cubicBezTo>
                    <a:lnTo>
                      <a:pt x="4882" y="2096"/>
                    </a:lnTo>
                    <a:lnTo>
                      <a:pt x="4882" y="322"/>
                    </a:lnTo>
                    <a:close/>
                    <a:moveTo>
                      <a:pt x="1953" y="2418"/>
                    </a:moveTo>
                    <a:cubicBezTo>
                      <a:pt x="1715" y="3084"/>
                      <a:pt x="1584" y="3799"/>
                      <a:pt x="1560" y="4549"/>
                    </a:cubicBezTo>
                    <a:lnTo>
                      <a:pt x="310" y="4549"/>
                    </a:lnTo>
                    <a:cubicBezTo>
                      <a:pt x="345" y="3775"/>
                      <a:pt x="572" y="3049"/>
                      <a:pt x="953" y="2418"/>
                    </a:cubicBezTo>
                    <a:close/>
                    <a:moveTo>
                      <a:pt x="8465" y="2429"/>
                    </a:moveTo>
                    <a:cubicBezTo>
                      <a:pt x="8858" y="3049"/>
                      <a:pt x="9085" y="3775"/>
                      <a:pt x="9108" y="4549"/>
                    </a:cubicBezTo>
                    <a:lnTo>
                      <a:pt x="7858" y="4549"/>
                    </a:lnTo>
                    <a:cubicBezTo>
                      <a:pt x="7846" y="3799"/>
                      <a:pt x="7715" y="3084"/>
                      <a:pt x="7477" y="2429"/>
                    </a:cubicBezTo>
                    <a:close/>
                    <a:moveTo>
                      <a:pt x="1560" y="4882"/>
                    </a:moveTo>
                    <a:cubicBezTo>
                      <a:pt x="1584" y="5585"/>
                      <a:pt x="1703" y="6251"/>
                      <a:pt x="1905" y="6870"/>
                    </a:cubicBezTo>
                    <a:lnTo>
                      <a:pt x="1953" y="7001"/>
                    </a:lnTo>
                    <a:lnTo>
                      <a:pt x="953" y="7001"/>
                    </a:lnTo>
                    <a:cubicBezTo>
                      <a:pt x="572" y="6382"/>
                      <a:pt x="345" y="5656"/>
                      <a:pt x="310" y="4882"/>
                    </a:cubicBezTo>
                    <a:close/>
                    <a:moveTo>
                      <a:pt x="9096" y="4894"/>
                    </a:moveTo>
                    <a:cubicBezTo>
                      <a:pt x="9085" y="5608"/>
                      <a:pt x="8870" y="6323"/>
                      <a:pt x="8501" y="6954"/>
                    </a:cubicBezTo>
                    <a:cubicBezTo>
                      <a:pt x="8489" y="6966"/>
                      <a:pt x="8465" y="6990"/>
                      <a:pt x="8453" y="7001"/>
                    </a:cubicBezTo>
                    <a:lnTo>
                      <a:pt x="7453" y="7001"/>
                    </a:lnTo>
                    <a:lnTo>
                      <a:pt x="7501" y="6870"/>
                    </a:lnTo>
                    <a:cubicBezTo>
                      <a:pt x="7715" y="6251"/>
                      <a:pt x="7834" y="5585"/>
                      <a:pt x="7846" y="4894"/>
                    </a:cubicBezTo>
                    <a:close/>
                    <a:moveTo>
                      <a:pt x="4715" y="1"/>
                    </a:moveTo>
                    <a:cubicBezTo>
                      <a:pt x="3465" y="1"/>
                      <a:pt x="2262" y="489"/>
                      <a:pt x="1381" y="1382"/>
                    </a:cubicBezTo>
                    <a:cubicBezTo>
                      <a:pt x="488" y="2275"/>
                      <a:pt x="0" y="3465"/>
                      <a:pt x="0" y="4715"/>
                    </a:cubicBezTo>
                    <a:cubicBezTo>
                      <a:pt x="0" y="6489"/>
                      <a:pt x="976" y="8097"/>
                      <a:pt x="2548" y="8918"/>
                    </a:cubicBezTo>
                    <a:cubicBezTo>
                      <a:pt x="2572" y="8930"/>
                      <a:pt x="2584" y="8930"/>
                      <a:pt x="2619" y="8930"/>
                    </a:cubicBezTo>
                    <a:cubicBezTo>
                      <a:pt x="2679" y="8930"/>
                      <a:pt x="2738" y="8895"/>
                      <a:pt x="2762" y="8835"/>
                    </a:cubicBezTo>
                    <a:cubicBezTo>
                      <a:pt x="2810" y="8764"/>
                      <a:pt x="2786" y="8656"/>
                      <a:pt x="2691" y="8621"/>
                    </a:cubicBezTo>
                    <a:cubicBezTo>
                      <a:pt x="2084" y="8299"/>
                      <a:pt x="1572" y="7859"/>
                      <a:pt x="1191" y="7335"/>
                    </a:cubicBezTo>
                    <a:lnTo>
                      <a:pt x="2096" y="7335"/>
                    </a:lnTo>
                    <a:cubicBezTo>
                      <a:pt x="2286" y="7775"/>
                      <a:pt x="2548" y="8180"/>
                      <a:pt x="2846" y="8514"/>
                    </a:cubicBezTo>
                    <a:cubicBezTo>
                      <a:pt x="2877" y="8551"/>
                      <a:pt x="2918" y="8569"/>
                      <a:pt x="2961" y="8569"/>
                    </a:cubicBezTo>
                    <a:cubicBezTo>
                      <a:pt x="3002" y="8569"/>
                      <a:pt x="3044" y="8554"/>
                      <a:pt x="3084" y="8525"/>
                    </a:cubicBezTo>
                    <a:cubicBezTo>
                      <a:pt x="3155" y="8466"/>
                      <a:pt x="3155" y="8359"/>
                      <a:pt x="3096" y="8287"/>
                    </a:cubicBezTo>
                    <a:cubicBezTo>
                      <a:pt x="2858" y="8013"/>
                      <a:pt x="2643" y="7692"/>
                      <a:pt x="2465" y="7335"/>
                    </a:cubicBezTo>
                    <a:cubicBezTo>
                      <a:pt x="2548" y="7323"/>
                      <a:pt x="2619" y="7263"/>
                      <a:pt x="2619" y="7168"/>
                    </a:cubicBezTo>
                    <a:cubicBezTo>
                      <a:pt x="2619" y="7085"/>
                      <a:pt x="2548" y="7001"/>
                      <a:pt x="2453" y="7001"/>
                    </a:cubicBezTo>
                    <a:lnTo>
                      <a:pt x="2334" y="7001"/>
                    </a:lnTo>
                    <a:cubicBezTo>
                      <a:pt x="2084" y="6370"/>
                      <a:pt x="1929" y="5632"/>
                      <a:pt x="1917" y="4882"/>
                    </a:cubicBezTo>
                    <a:lnTo>
                      <a:pt x="2096" y="4882"/>
                    </a:lnTo>
                    <a:cubicBezTo>
                      <a:pt x="2191" y="4882"/>
                      <a:pt x="2262" y="4799"/>
                      <a:pt x="2262" y="4715"/>
                    </a:cubicBezTo>
                    <a:cubicBezTo>
                      <a:pt x="2262" y="4620"/>
                      <a:pt x="2191" y="4549"/>
                      <a:pt x="2096" y="4549"/>
                    </a:cubicBezTo>
                    <a:lnTo>
                      <a:pt x="1917" y="4549"/>
                    </a:lnTo>
                    <a:cubicBezTo>
                      <a:pt x="1929" y="3775"/>
                      <a:pt x="2084" y="3049"/>
                      <a:pt x="2334" y="2418"/>
                    </a:cubicBezTo>
                    <a:lnTo>
                      <a:pt x="4572" y="2418"/>
                    </a:lnTo>
                    <a:lnTo>
                      <a:pt x="4572" y="2775"/>
                    </a:lnTo>
                    <a:cubicBezTo>
                      <a:pt x="4572" y="2870"/>
                      <a:pt x="4643" y="2941"/>
                      <a:pt x="4727" y="2941"/>
                    </a:cubicBezTo>
                    <a:cubicBezTo>
                      <a:pt x="4822" y="2941"/>
                      <a:pt x="4894" y="2870"/>
                      <a:pt x="4894" y="2775"/>
                    </a:cubicBezTo>
                    <a:lnTo>
                      <a:pt x="4894" y="2418"/>
                    </a:lnTo>
                    <a:lnTo>
                      <a:pt x="7132" y="2418"/>
                    </a:lnTo>
                    <a:cubicBezTo>
                      <a:pt x="7370" y="3049"/>
                      <a:pt x="7513" y="3775"/>
                      <a:pt x="7549" y="4549"/>
                    </a:cubicBezTo>
                    <a:lnTo>
                      <a:pt x="7370" y="4549"/>
                    </a:lnTo>
                    <a:cubicBezTo>
                      <a:pt x="7275" y="4549"/>
                      <a:pt x="7203" y="4620"/>
                      <a:pt x="7203" y="4715"/>
                    </a:cubicBezTo>
                    <a:cubicBezTo>
                      <a:pt x="7203" y="4799"/>
                      <a:pt x="7275" y="4882"/>
                      <a:pt x="7370" y="4882"/>
                    </a:cubicBezTo>
                    <a:lnTo>
                      <a:pt x="7549" y="4882"/>
                    </a:lnTo>
                    <a:cubicBezTo>
                      <a:pt x="7525" y="5632"/>
                      <a:pt x="7382" y="6370"/>
                      <a:pt x="7132" y="7001"/>
                    </a:cubicBezTo>
                    <a:lnTo>
                      <a:pt x="7013" y="7001"/>
                    </a:lnTo>
                    <a:cubicBezTo>
                      <a:pt x="6918" y="7001"/>
                      <a:pt x="6846" y="7085"/>
                      <a:pt x="6846" y="7168"/>
                    </a:cubicBezTo>
                    <a:cubicBezTo>
                      <a:pt x="6846" y="7263"/>
                      <a:pt x="6906" y="7323"/>
                      <a:pt x="6989" y="7335"/>
                    </a:cubicBezTo>
                    <a:cubicBezTo>
                      <a:pt x="6810" y="7692"/>
                      <a:pt x="6608" y="8025"/>
                      <a:pt x="6370" y="8287"/>
                    </a:cubicBezTo>
                    <a:cubicBezTo>
                      <a:pt x="6310" y="8359"/>
                      <a:pt x="6310" y="8466"/>
                      <a:pt x="6382" y="8525"/>
                    </a:cubicBezTo>
                    <a:cubicBezTo>
                      <a:pt x="6418" y="8549"/>
                      <a:pt x="6453" y="8573"/>
                      <a:pt x="6489" y="8573"/>
                    </a:cubicBezTo>
                    <a:cubicBezTo>
                      <a:pt x="6537" y="8573"/>
                      <a:pt x="6572" y="8549"/>
                      <a:pt x="6608" y="8514"/>
                    </a:cubicBezTo>
                    <a:cubicBezTo>
                      <a:pt x="6894" y="8180"/>
                      <a:pt x="7144" y="7787"/>
                      <a:pt x="7346" y="7335"/>
                    </a:cubicBezTo>
                    <a:lnTo>
                      <a:pt x="8263" y="7335"/>
                    </a:lnTo>
                    <a:cubicBezTo>
                      <a:pt x="7906" y="7811"/>
                      <a:pt x="7441" y="8228"/>
                      <a:pt x="6918" y="8525"/>
                    </a:cubicBezTo>
                    <a:cubicBezTo>
                      <a:pt x="6846" y="8573"/>
                      <a:pt x="6810" y="8680"/>
                      <a:pt x="6858" y="8752"/>
                    </a:cubicBezTo>
                    <a:cubicBezTo>
                      <a:pt x="6891" y="8801"/>
                      <a:pt x="6951" y="8833"/>
                      <a:pt x="7009" y="8833"/>
                    </a:cubicBezTo>
                    <a:cubicBezTo>
                      <a:pt x="7036" y="8833"/>
                      <a:pt x="7062" y="8826"/>
                      <a:pt x="7084" y="8811"/>
                    </a:cubicBezTo>
                    <a:cubicBezTo>
                      <a:pt x="7787" y="8406"/>
                      <a:pt x="8382" y="7811"/>
                      <a:pt x="8799" y="7109"/>
                    </a:cubicBezTo>
                    <a:cubicBezTo>
                      <a:pt x="9227" y="6382"/>
                      <a:pt x="9454" y="5561"/>
                      <a:pt x="9454" y="4715"/>
                    </a:cubicBezTo>
                    <a:cubicBezTo>
                      <a:pt x="9442" y="3453"/>
                      <a:pt x="8942" y="2275"/>
                      <a:pt x="8049" y="1382"/>
                    </a:cubicBezTo>
                    <a:cubicBezTo>
                      <a:pt x="7156" y="489"/>
                      <a:pt x="5965" y="1"/>
                      <a:pt x="47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0A92C31B-6C60-44AE-05BF-80B5F2EA7305}"/>
              </a:ext>
            </a:extLst>
          </p:cNvPr>
          <p:cNvGrpSpPr/>
          <p:nvPr/>
        </p:nvGrpSpPr>
        <p:grpSpPr>
          <a:xfrm>
            <a:off x="163753" y="4356459"/>
            <a:ext cx="640080" cy="640080"/>
            <a:chOff x="624192" y="4357991"/>
            <a:chExt cx="943583" cy="943583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B10759F-97D6-B7AF-27D0-0C7B86D28272}"/>
                </a:ext>
              </a:extLst>
            </p:cNvPr>
            <p:cNvSpPr/>
            <p:nvPr/>
          </p:nvSpPr>
          <p:spPr>
            <a:xfrm>
              <a:off x="624192" y="4357991"/>
              <a:ext cx="943583" cy="943583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8" name="Google Shape;13444;p78">
              <a:extLst>
                <a:ext uri="{FF2B5EF4-FFF2-40B4-BE49-F238E27FC236}">
                  <a16:creationId xmlns:a16="http://schemas.microsoft.com/office/drawing/2014/main" id="{BD6CA6D4-7230-4EFB-0379-7649AC84199E}"/>
                </a:ext>
              </a:extLst>
            </p:cNvPr>
            <p:cNvGrpSpPr/>
            <p:nvPr/>
          </p:nvGrpSpPr>
          <p:grpSpPr>
            <a:xfrm>
              <a:off x="799934" y="4580459"/>
              <a:ext cx="592097" cy="498646"/>
              <a:chOff x="2171474" y="3369229"/>
              <a:chExt cx="408156" cy="343737"/>
            </a:xfrm>
            <a:solidFill>
              <a:schemeClr val="bg1"/>
            </a:solidFill>
          </p:grpSpPr>
          <p:sp>
            <p:nvSpPr>
              <p:cNvPr id="39" name="Google Shape;13445;p78">
                <a:extLst>
                  <a:ext uri="{FF2B5EF4-FFF2-40B4-BE49-F238E27FC236}">
                    <a16:creationId xmlns:a16="http://schemas.microsoft.com/office/drawing/2014/main" id="{50AFD8E7-36E4-3293-4FCF-9C45C38A4FF6}"/>
                  </a:ext>
                </a:extLst>
              </p:cNvPr>
              <p:cNvSpPr/>
              <p:nvPr/>
            </p:nvSpPr>
            <p:spPr>
              <a:xfrm>
                <a:off x="2171474" y="3369229"/>
                <a:ext cx="408156" cy="343737"/>
              </a:xfrm>
              <a:custGeom>
                <a:avLst/>
                <a:gdLst/>
                <a:ahLst/>
                <a:cxnLst/>
                <a:rect l="l" t="t" r="r" b="b"/>
                <a:pathLst>
                  <a:path w="12824" h="10800" extrusionOk="0">
                    <a:moveTo>
                      <a:pt x="5395" y="345"/>
                    </a:moveTo>
                    <a:cubicBezTo>
                      <a:pt x="5561" y="345"/>
                      <a:pt x="5704" y="405"/>
                      <a:pt x="5823" y="536"/>
                    </a:cubicBezTo>
                    <a:lnTo>
                      <a:pt x="6478" y="1191"/>
                    </a:lnTo>
                    <a:lnTo>
                      <a:pt x="5645" y="1191"/>
                    </a:lnTo>
                    <a:cubicBezTo>
                      <a:pt x="5537" y="1191"/>
                      <a:pt x="5442" y="1143"/>
                      <a:pt x="5347" y="1072"/>
                    </a:cubicBezTo>
                    <a:lnTo>
                      <a:pt x="4633" y="357"/>
                    </a:lnTo>
                    <a:lnTo>
                      <a:pt x="5395" y="357"/>
                    </a:lnTo>
                    <a:lnTo>
                      <a:pt x="5395" y="345"/>
                    </a:lnTo>
                    <a:close/>
                    <a:moveTo>
                      <a:pt x="6883" y="357"/>
                    </a:moveTo>
                    <a:cubicBezTo>
                      <a:pt x="7049" y="357"/>
                      <a:pt x="7192" y="417"/>
                      <a:pt x="7311" y="536"/>
                    </a:cubicBezTo>
                    <a:lnTo>
                      <a:pt x="7966" y="1191"/>
                    </a:lnTo>
                    <a:lnTo>
                      <a:pt x="7823" y="1191"/>
                    </a:lnTo>
                    <a:cubicBezTo>
                      <a:pt x="7716" y="1191"/>
                      <a:pt x="7621" y="1274"/>
                      <a:pt x="7621" y="1381"/>
                    </a:cubicBezTo>
                    <a:cubicBezTo>
                      <a:pt x="7621" y="1488"/>
                      <a:pt x="7716" y="1572"/>
                      <a:pt x="7823" y="1572"/>
                    </a:cubicBezTo>
                    <a:lnTo>
                      <a:pt x="12026" y="1572"/>
                    </a:lnTo>
                    <a:cubicBezTo>
                      <a:pt x="12253" y="1572"/>
                      <a:pt x="12443" y="1750"/>
                      <a:pt x="12443" y="1988"/>
                    </a:cubicBezTo>
                    <a:lnTo>
                      <a:pt x="12431" y="10001"/>
                    </a:lnTo>
                    <a:cubicBezTo>
                      <a:pt x="12431" y="10216"/>
                      <a:pt x="12253" y="10418"/>
                      <a:pt x="12014" y="10418"/>
                    </a:cubicBezTo>
                    <a:lnTo>
                      <a:pt x="775" y="10418"/>
                    </a:lnTo>
                    <a:cubicBezTo>
                      <a:pt x="561" y="10418"/>
                      <a:pt x="358" y="10239"/>
                      <a:pt x="358" y="10001"/>
                    </a:cubicBezTo>
                    <a:lnTo>
                      <a:pt x="358" y="774"/>
                    </a:lnTo>
                    <a:cubicBezTo>
                      <a:pt x="358" y="548"/>
                      <a:pt x="537" y="357"/>
                      <a:pt x="775" y="357"/>
                    </a:cubicBezTo>
                    <a:lnTo>
                      <a:pt x="3859" y="357"/>
                    </a:lnTo>
                    <a:cubicBezTo>
                      <a:pt x="4025" y="357"/>
                      <a:pt x="4168" y="417"/>
                      <a:pt x="4287" y="536"/>
                    </a:cubicBezTo>
                    <a:lnTo>
                      <a:pt x="5085" y="1322"/>
                    </a:lnTo>
                    <a:cubicBezTo>
                      <a:pt x="5228" y="1465"/>
                      <a:pt x="5418" y="1560"/>
                      <a:pt x="5645" y="1560"/>
                    </a:cubicBezTo>
                    <a:lnTo>
                      <a:pt x="6942" y="1560"/>
                    </a:lnTo>
                    <a:cubicBezTo>
                      <a:pt x="7014" y="1560"/>
                      <a:pt x="7085" y="1512"/>
                      <a:pt x="7121" y="1441"/>
                    </a:cubicBezTo>
                    <a:cubicBezTo>
                      <a:pt x="7145" y="1369"/>
                      <a:pt x="7133" y="1286"/>
                      <a:pt x="7073" y="1226"/>
                    </a:cubicBezTo>
                    <a:lnTo>
                      <a:pt x="6192" y="357"/>
                    </a:lnTo>
                    <a:close/>
                    <a:moveTo>
                      <a:pt x="799" y="0"/>
                    </a:moveTo>
                    <a:cubicBezTo>
                      <a:pt x="358" y="0"/>
                      <a:pt x="1" y="345"/>
                      <a:pt x="1" y="786"/>
                    </a:cubicBezTo>
                    <a:lnTo>
                      <a:pt x="1" y="10013"/>
                    </a:lnTo>
                    <a:cubicBezTo>
                      <a:pt x="1" y="10442"/>
                      <a:pt x="358" y="10799"/>
                      <a:pt x="799" y="10799"/>
                    </a:cubicBezTo>
                    <a:lnTo>
                      <a:pt x="12026" y="10799"/>
                    </a:lnTo>
                    <a:cubicBezTo>
                      <a:pt x="12467" y="10799"/>
                      <a:pt x="12824" y="10442"/>
                      <a:pt x="12824" y="10013"/>
                    </a:cubicBezTo>
                    <a:lnTo>
                      <a:pt x="12824" y="1988"/>
                    </a:lnTo>
                    <a:cubicBezTo>
                      <a:pt x="12824" y="1524"/>
                      <a:pt x="12467" y="1191"/>
                      <a:pt x="12026" y="1191"/>
                    </a:cubicBezTo>
                    <a:lnTo>
                      <a:pt x="8490" y="1191"/>
                    </a:lnTo>
                    <a:lnTo>
                      <a:pt x="7585" y="274"/>
                    </a:lnTo>
                    <a:cubicBezTo>
                      <a:pt x="7383" y="83"/>
                      <a:pt x="7145" y="0"/>
                      <a:pt x="688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3446;p78">
                <a:extLst>
                  <a:ext uri="{FF2B5EF4-FFF2-40B4-BE49-F238E27FC236}">
                    <a16:creationId xmlns:a16="http://schemas.microsoft.com/office/drawing/2014/main" id="{2E9BBC4D-7A82-5F51-9BF2-E1DB762A7170}"/>
                  </a:ext>
                </a:extLst>
              </p:cNvPr>
              <p:cNvSpPr/>
              <p:nvPr/>
            </p:nvSpPr>
            <p:spPr>
              <a:xfrm>
                <a:off x="2292737" y="3477220"/>
                <a:ext cx="164898" cy="164866"/>
              </a:xfrm>
              <a:custGeom>
                <a:avLst/>
                <a:gdLst/>
                <a:ahLst/>
                <a:cxnLst/>
                <a:rect l="l" t="t" r="r" b="b"/>
                <a:pathLst>
                  <a:path w="5181" h="5180" extrusionOk="0">
                    <a:moveTo>
                      <a:pt x="2799" y="1382"/>
                    </a:moveTo>
                    <a:cubicBezTo>
                      <a:pt x="3025" y="1382"/>
                      <a:pt x="3216" y="1560"/>
                      <a:pt x="3216" y="1798"/>
                    </a:cubicBezTo>
                    <a:lnTo>
                      <a:pt x="3216" y="2203"/>
                    </a:lnTo>
                    <a:cubicBezTo>
                      <a:pt x="3204" y="2525"/>
                      <a:pt x="2942" y="2810"/>
                      <a:pt x="2597" y="2810"/>
                    </a:cubicBezTo>
                    <a:cubicBezTo>
                      <a:pt x="2251" y="2810"/>
                      <a:pt x="1977" y="2525"/>
                      <a:pt x="1977" y="2203"/>
                    </a:cubicBezTo>
                    <a:lnTo>
                      <a:pt x="1977" y="1798"/>
                    </a:lnTo>
                    <a:cubicBezTo>
                      <a:pt x="1977" y="1572"/>
                      <a:pt x="2156" y="1382"/>
                      <a:pt x="2406" y="1382"/>
                    </a:cubicBezTo>
                    <a:close/>
                    <a:moveTo>
                      <a:pt x="2799" y="3156"/>
                    </a:moveTo>
                    <a:lnTo>
                      <a:pt x="2799" y="3275"/>
                    </a:lnTo>
                    <a:cubicBezTo>
                      <a:pt x="2799" y="3346"/>
                      <a:pt x="2835" y="3406"/>
                      <a:pt x="2858" y="3465"/>
                    </a:cubicBezTo>
                    <a:lnTo>
                      <a:pt x="2608" y="3715"/>
                    </a:lnTo>
                    <a:lnTo>
                      <a:pt x="2573" y="3715"/>
                    </a:lnTo>
                    <a:lnTo>
                      <a:pt x="2323" y="3465"/>
                    </a:lnTo>
                    <a:cubicBezTo>
                      <a:pt x="2358" y="3406"/>
                      <a:pt x="2382" y="3346"/>
                      <a:pt x="2382" y="3275"/>
                    </a:cubicBezTo>
                    <a:lnTo>
                      <a:pt x="2382" y="3156"/>
                    </a:lnTo>
                    <a:cubicBezTo>
                      <a:pt x="2454" y="3167"/>
                      <a:pt x="2513" y="3179"/>
                      <a:pt x="2597" y="3179"/>
                    </a:cubicBezTo>
                    <a:cubicBezTo>
                      <a:pt x="2668" y="3179"/>
                      <a:pt x="2739" y="3167"/>
                      <a:pt x="2799" y="3156"/>
                    </a:cubicBezTo>
                    <a:close/>
                    <a:moveTo>
                      <a:pt x="2573" y="381"/>
                    </a:moveTo>
                    <a:cubicBezTo>
                      <a:pt x="3799" y="381"/>
                      <a:pt x="4799" y="1382"/>
                      <a:pt x="4799" y="2596"/>
                    </a:cubicBezTo>
                    <a:cubicBezTo>
                      <a:pt x="4811" y="3287"/>
                      <a:pt x="4490" y="3906"/>
                      <a:pt x="3978" y="4322"/>
                    </a:cubicBezTo>
                    <a:lnTo>
                      <a:pt x="3978" y="4049"/>
                    </a:lnTo>
                    <a:cubicBezTo>
                      <a:pt x="3978" y="3822"/>
                      <a:pt x="3859" y="3608"/>
                      <a:pt x="3656" y="3525"/>
                    </a:cubicBezTo>
                    <a:lnTo>
                      <a:pt x="3180" y="3287"/>
                    </a:lnTo>
                    <a:lnTo>
                      <a:pt x="3180" y="3275"/>
                    </a:lnTo>
                    <a:lnTo>
                      <a:pt x="3180" y="2989"/>
                    </a:lnTo>
                    <a:cubicBezTo>
                      <a:pt x="3418" y="2810"/>
                      <a:pt x="3573" y="2513"/>
                      <a:pt x="3573" y="2203"/>
                    </a:cubicBezTo>
                    <a:lnTo>
                      <a:pt x="3573" y="1798"/>
                    </a:lnTo>
                    <a:cubicBezTo>
                      <a:pt x="3573" y="1370"/>
                      <a:pt x="3216" y="1012"/>
                      <a:pt x="2787" y="1012"/>
                    </a:cubicBezTo>
                    <a:lnTo>
                      <a:pt x="2382" y="1012"/>
                    </a:lnTo>
                    <a:cubicBezTo>
                      <a:pt x="1954" y="1012"/>
                      <a:pt x="1596" y="1370"/>
                      <a:pt x="1596" y="1798"/>
                    </a:cubicBezTo>
                    <a:lnTo>
                      <a:pt x="1596" y="2203"/>
                    </a:lnTo>
                    <a:cubicBezTo>
                      <a:pt x="1596" y="2525"/>
                      <a:pt x="1763" y="2810"/>
                      <a:pt x="2001" y="2989"/>
                    </a:cubicBezTo>
                    <a:lnTo>
                      <a:pt x="2001" y="3275"/>
                    </a:lnTo>
                    <a:lnTo>
                      <a:pt x="2001" y="3287"/>
                    </a:lnTo>
                    <a:lnTo>
                      <a:pt x="1525" y="3525"/>
                    </a:lnTo>
                    <a:cubicBezTo>
                      <a:pt x="1334" y="3632"/>
                      <a:pt x="1192" y="3822"/>
                      <a:pt x="1192" y="4049"/>
                    </a:cubicBezTo>
                    <a:lnTo>
                      <a:pt x="1192" y="4322"/>
                    </a:lnTo>
                    <a:cubicBezTo>
                      <a:pt x="692" y="3918"/>
                      <a:pt x="358" y="3298"/>
                      <a:pt x="358" y="2596"/>
                    </a:cubicBezTo>
                    <a:cubicBezTo>
                      <a:pt x="358" y="1382"/>
                      <a:pt x="1358" y="381"/>
                      <a:pt x="2573" y="381"/>
                    </a:cubicBezTo>
                    <a:close/>
                    <a:moveTo>
                      <a:pt x="3156" y="3691"/>
                    </a:moveTo>
                    <a:lnTo>
                      <a:pt x="3490" y="3846"/>
                    </a:lnTo>
                    <a:cubicBezTo>
                      <a:pt x="3561" y="3882"/>
                      <a:pt x="3609" y="3953"/>
                      <a:pt x="3609" y="4049"/>
                    </a:cubicBezTo>
                    <a:lnTo>
                      <a:pt x="3609" y="4560"/>
                    </a:lnTo>
                    <a:cubicBezTo>
                      <a:pt x="3311" y="4727"/>
                      <a:pt x="2954" y="4822"/>
                      <a:pt x="2597" y="4822"/>
                    </a:cubicBezTo>
                    <a:cubicBezTo>
                      <a:pt x="2227" y="4822"/>
                      <a:pt x="1882" y="4727"/>
                      <a:pt x="1585" y="4560"/>
                    </a:cubicBezTo>
                    <a:lnTo>
                      <a:pt x="1585" y="4049"/>
                    </a:lnTo>
                    <a:cubicBezTo>
                      <a:pt x="1585" y="3965"/>
                      <a:pt x="1632" y="3894"/>
                      <a:pt x="1704" y="3846"/>
                    </a:cubicBezTo>
                    <a:lnTo>
                      <a:pt x="2025" y="3691"/>
                    </a:lnTo>
                    <a:lnTo>
                      <a:pt x="2323" y="3989"/>
                    </a:lnTo>
                    <a:cubicBezTo>
                      <a:pt x="2406" y="4060"/>
                      <a:pt x="2489" y="4108"/>
                      <a:pt x="2597" y="4108"/>
                    </a:cubicBezTo>
                    <a:cubicBezTo>
                      <a:pt x="2704" y="4108"/>
                      <a:pt x="2799" y="4060"/>
                      <a:pt x="2858" y="3989"/>
                    </a:cubicBezTo>
                    <a:lnTo>
                      <a:pt x="3156" y="3691"/>
                    </a:lnTo>
                    <a:close/>
                    <a:moveTo>
                      <a:pt x="2597" y="0"/>
                    </a:moveTo>
                    <a:cubicBezTo>
                      <a:pt x="1168" y="0"/>
                      <a:pt x="1" y="1155"/>
                      <a:pt x="1" y="2584"/>
                    </a:cubicBezTo>
                    <a:cubicBezTo>
                      <a:pt x="1" y="4013"/>
                      <a:pt x="1168" y="5180"/>
                      <a:pt x="2597" y="5180"/>
                    </a:cubicBezTo>
                    <a:cubicBezTo>
                      <a:pt x="4025" y="5180"/>
                      <a:pt x="5180" y="4013"/>
                      <a:pt x="5180" y="2584"/>
                    </a:cubicBezTo>
                    <a:cubicBezTo>
                      <a:pt x="5180" y="1155"/>
                      <a:pt x="4025" y="0"/>
                      <a:pt x="259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3447;p78">
                <a:extLst>
                  <a:ext uri="{FF2B5EF4-FFF2-40B4-BE49-F238E27FC236}">
                    <a16:creationId xmlns:a16="http://schemas.microsoft.com/office/drawing/2014/main" id="{420F59BE-0FA5-F567-103F-48490FEEF546}"/>
                  </a:ext>
                </a:extLst>
              </p:cNvPr>
              <p:cNvSpPr/>
              <p:nvPr/>
            </p:nvSpPr>
            <p:spPr>
              <a:xfrm>
                <a:off x="2256358" y="3451503"/>
                <a:ext cx="188769" cy="177311"/>
              </a:xfrm>
              <a:custGeom>
                <a:avLst/>
                <a:gdLst/>
                <a:ahLst/>
                <a:cxnLst/>
                <a:rect l="l" t="t" r="r" b="b"/>
                <a:pathLst>
                  <a:path w="5931" h="5571" extrusionOk="0">
                    <a:moveTo>
                      <a:pt x="3751" y="0"/>
                    </a:moveTo>
                    <a:cubicBezTo>
                      <a:pt x="2872" y="0"/>
                      <a:pt x="1994" y="341"/>
                      <a:pt x="1323" y="999"/>
                    </a:cubicBezTo>
                    <a:cubicBezTo>
                      <a:pt x="120" y="2201"/>
                      <a:pt x="1" y="4142"/>
                      <a:pt x="1049" y="5488"/>
                    </a:cubicBezTo>
                    <a:cubicBezTo>
                      <a:pt x="1073" y="5535"/>
                      <a:pt x="1132" y="5571"/>
                      <a:pt x="1192" y="5571"/>
                    </a:cubicBezTo>
                    <a:cubicBezTo>
                      <a:pt x="1239" y="5571"/>
                      <a:pt x="1263" y="5547"/>
                      <a:pt x="1311" y="5523"/>
                    </a:cubicBezTo>
                    <a:cubicBezTo>
                      <a:pt x="1382" y="5464"/>
                      <a:pt x="1406" y="5345"/>
                      <a:pt x="1346" y="5249"/>
                    </a:cubicBezTo>
                    <a:cubicBezTo>
                      <a:pt x="406" y="4047"/>
                      <a:pt x="525" y="2332"/>
                      <a:pt x="1596" y="1261"/>
                    </a:cubicBezTo>
                    <a:cubicBezTo>
                      <a:pt x="2181" y="676"/>
                      <a:pt x="2961" y="375"/>
                      <a:pt x="3742" y="375"/>
                    </a:cubicBezTo>
                    <a:cubicBezTo>
                      <a:pt x="4393" y="375"/>
                      <a:pt x="5044" y="584"/>
                      <a:pt x="5585" y="1011"/>
                    </a:cubicBezTo>
                    <a:cubicBezTo>
                      <a:pt x="5616" y="1037"/>
                      <a:pt x="5656" y="1049"/>
                      <a:pt x="5697" y="1049"/>
                    </a:cubicBezTo>
                    <a:cubicBezTo>
                      <a:pt x="5750" y="1049"/>
                      <a:pt x="5806" y="1028"/>
                      <a:pt x="5847" y="987"/>
                    </a:cubicBezTo>
                    <a:cubicBezTo>
                      <a:pt x="5930" y="904"/>
                      <a:pt x="5895" y="773"/>
                      <a:pt x="5823" y="713"/>
                    </a:cubicBezTo>
                    <a:cubicBezTo>
                      <a:pt x="5209" y="233"/>
                      <a:pt x="4479" y="0"/>
                      <a:pt x="375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3448;p78">
                <a:extLst>
                  <a:ext uri="{FF2B5EF4-FFF2-40B4-BE49-F238E27FC236}">
                    <a16:creationId xmlns:a16="http://schemas.microsoft.com/office/drawing/2014/main" id="{8ABB1F05-02DC-BEFD-6D4C-28A9BC653BD3}"/>
                  </a:ext>
                </a:extLst>
              </p:cNvPr>
              <p:cNvSpPr/>
              <p:nvPr/>
            </p:nvSpPr>
            <p:spPr>
              <a:xfrm>
                <a:off x="2305245" y="3491160"/>
                <a:ext cx="189151" cy="176706"/>
              </a:xfrm>
              <a:custGeom>
                <a:avLst/>
                <a:gdLst/>
                <a:ahLst/>
                <a:cxnLst/>
                <a:rect l="l" t="t" r="r" b="b"/>
                <a:pathLst>
                  <a:path w="5943" h="5552" extrusionOk="0">
                    <a:moveTo>
                      <a:pt x="4739" y="1"/>
                    </a:moveTo>
                    <a:cubicBezTo>
                      <a:pt x="4695" y="1"/>
                      <a:pt x="4650" y="13"/>
                      <a:pt x="4609" y="39"/>
                    </a:cubicBezTo>
                    <a:cubicBezTo>
                      <a:pt x="4537" y="98"/>
                      <a:pt x="4525" y="217"/>
                      <a:pt x="4585" y="301"/>
                    </a:cubicBezTo>
                    <a:cubicBezTo>
                      <a:pt x="5513" y="1503"/>
                      <a:pt x="5406" y="3218"/>
                      <a:pt x="4335" y="4289"/>
                    </a:cubicBezTo>
                    <a:cubicBezTo>
                      <a:pt x="3750" y="4874"/>
                      <a:pt x="2970" y="5175"/>
                      <a:pt x="2189" y="5175"/>
                    </a:cubicBezTo>
                    <a:cubicBezTo>
                      <a:pt x="1538" y="5175"/>
                      <a:pt x="887" y="4966"/>
                      <a:pt x="346" y="4539"/>
                    </a:cubicBezTo>
                    <a:cubicBezTo>
                      <a:pt x="314" y="4516"/>
                      <a:pt x="276" y="4505"/>
                      <a:pt x="237" y="4505"/>
                    </a:cubicBezTo>
                    <a:cubicBezTo>
                      <a:pt x="177" y="4505"/>
                      <a:pt x="116" y="4531"/>
                      <a:pt x="72" y="4575"/>
                    </a:cubicBezTo>
                    <a:cubicBezTo>
                      <a:pt x="1" y="4646"/>
                      <a:pt x="25" y="4765"/>
                      <a:pt x="96" y="4837"/>
                    </a:cubicBezTo>
                    <a:cubicBezTo>
                      <a:pt x="715" y="5313"/>
                      <a:pt x="1453" y="5551"/>
                      <a:pt x="2180" y="5551"/>
                    </a:cubicBezTo>
                    <a:cubicBezTo>
                      <a:pt x="3061" y="5551"/>
                      <a:pt x="3930" y="5218"/>
                      <a:pt x="4597" y="4551"/>
                    </a:cubicBezTo>
                    <a:cubicBezTo>
                      <a:pt x="5823" y="3349"/>
                      <a:pt x="5942" y="1420"/>
                      <a:pt x="4882" y="62"/>
                    </a:cubicBezTo>
                    <a:cubicBezTo>
                      <a:pt x="4849" y="22"/>
                      <a:pt x="4796" y="1"/>
                      <a:pt x="473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A3121C35-FBB0-C1FF-EFA7-091ABF046871}"/>
              </a:ext>
            </a:extLst>
          </p:cNvPr>
          <p:cNvGrpSpPr/>
          <p:nvPr/>
        </p:nvGrpSpPr>
        <p:grpSpPr>
          <a:xfrm>
            <a:off x="4305008" y="4356459"/>
            <a:ext cx="640080" cy="640080"/>
            <a:chOff x="5471808" y="4289898"/>
            <a:chExt cx="943583" cy="943583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4599742-62BA-0D3B-346F-B2DB54E4D038}"/>
                </a:ext>
              </a:extLst>
            </p:cNvPr>
            <p:cNvSpPr/>
            <p:nvPr/>
          </p:nvSpPr>
          <p:spPr>
            <a:xfrm>
              <a:off x="5471808" y="4289898"/>
              <a:ext cx="943583" cy="943583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3" name="Google Shape;13177;p78">
              <a:extLst>
                <a:ext uri="{FF2B5EF4-FFF2-40B4-BE49-F238E27FC236}">
                  <a16:creationId xmlns:a16="http://schemas.microsoft.com/office/drawing/2014/main" id="{0FD134CB-4B82-69EE-A92E-F894D595CBA6}"/>
                </a:ext>
              </a:extLst>
            </p:cNvPr>
            <p:cNvGrpSpPr/>
            <p:nvPr/>
          </p:nvGrpSpPr>
          <p:grpSpPr>
            <a:xfrm>
              <a:off x="5634366" y="4473574"/>
              <a:ext cx="560096" cy="567531"/>
              <a:chOff x="3979435" y="1976585"/>
              <a:chExt cx="345265" cy="349848"/>
            </a:xfrm>
            <a:solidFill>
              <a:schemeClr val="bg1"/>
            </a:solidFill>
          </p:grpSpPr>
          <p:sp>
            <p:nvSpPr>
              <p:cNvPr id="44" name="Google Shape;13178;p78">
                <a:extLst>
                  <a:ext uri="{FF2B5EF4-FFF2-40B4-BE49-F238E27FC236}">
                    <a16:creationId xmlns:a16="http://schemas.microsoft.com/office/drawing/2014/main" id="{E96319AB-71A3-53D8-2A00-66BF390215F8}"/>
                  </a:ext>
                </a:extLst>
              </p:cNvPr>
              <p:cNvSpPr/>
              <p:nvPr/>
            </p:nvSpPr>
            <p:spPr>
              <a:xfrm>
                <a:off x="3979435" y="1976585"/>
                <a:ext cx="345265" cy="349848"/>
              </a:xfrm>
              <a:custGeom>
                <a:avLst/>
                <a:gdLst/>
                <a:ahLst/>
                <a:cxnLst/>
                <a:rect l="l" t="t" r="r" b="b"/>
                <a:pathLst>
                  <a:path w="10848" h="10992" extrusionOk="0">
                    <a:moveTo>
                      <a:pt x="6632" y="322"/>
                    </a:moveTo>
                    <a:cubicBezTo>
                      <a:pt x="6859" y="322"/>
                      <a:pt x="7013" y="501"/>
                      <a:pt x="7013" y="715"/>
                    </a:cubicBezTo>
                    <a:cubicBezTo>
                      <a:pt x="7013" y="929"/>
                      <a:pt x="6835" y="1096"/>
                      <a:pt x="6632" y="1096"/>
                    </a:cubicBezTo>
                    <a:lnTo>
                      <a:pt x="4906" y="1096"/>
                    </a:lnTo>
                    <a:cubicBezTo>
                      <a:pt x="4680" y="1096"/>
                      <a:pt x="4513" y="918"/>
                      <a:pt x="4513" y="715"/>
                    </a:cubicBezTo>
                    <a:cubicBezTo>
                      <a:pt x="4513" y="489"/>
                      <a:pt x="4692" y="322"/>
                      <a:pt x="4906" y="322"/>
                    </a:cubicBezTo>
                    <a:close/>
                    <a:moveTo>
                      <a:pt x="5966" y="1429"/>
                    </a:moveTo>
                    <a:lnTo>
                      <a:pt x="5966" y="1965"/>
                    </a:lnTo>
                    <a:lnTo>
                      <a:pt x="5561" y="1965"/>
                    </a:lnTo>
                    <a:lnTo>
                      <a:pt x="5561" y="1429"/>
                    </a:lnTo>
                    <a:close/>
                    <a:moveTo>
                      <a:pt x="5775" y="2289"/>
                    </a:moveTo>
                    <a:cubicBezTo>
                      <a:pt x="6988" y="2289"/>
                      <a:pt x="8193" y="2825"/>
                      <a:pt x="9026" y="3835"/>
                    </a:cubicBezTo>
                    <a:cubicBezTo>
                      <a:pt x="10466" y="5620"/>
                      <a:pt x="10204" y="8276"/>
                      <a:pt x="8407" y="9728"/>
                    </a:cubicBezTo>
                    <a:cubicBezTo>
                      <a:pt x="7623" y="10362"/>
                      <a:pt x="6686" y="10670"/>
                      <a:pt x="5757" y="10670"/>
                    </a:cubicBezTo>
                    <a:cubicBezTo>
                      <a:pt x="4540" y="10670"/>
                      <a:pt x="3337" y="10141"/>
                      <a:pt x="2513" y="9121"/>
                    </a:cubicBezTo>
                    <a:cubicBezTo>
                      <a:pt x="429" y="6561"/>
                      <a:pt x="2001" y="2715"/>
                      <a:pt x="5251" y="2322"/>
                    </a:cubicBezTo>
                    <a:cubicBezTo>
                      <a:pt x="5425" y="2300"/>
                      <a:pt x="5601" y="2289"/>
                      <a:pt x="5775" y="2289"/>
                    </a:cubicBezTo>
                    <a:close/>
                    <a:moveTo>
                      <a:pt x="4906" y="1"/>
                    </a:moveTo>
                    <a:cubicBezTo>
                      <a:pt x="4501" y="1"/>
                      <a:pt x="4192" y="322"/>
                      <a:pt x="4192" y="715"/>
                    </a:cubicBezTo>
                    <a:cubicBezTo>
                      <a:pt x="4192" y="1108"/>
                      <a:pt x="4513" y="1429"/>
                      <a:pt x="4906" y="1429"/>
                    </a:cubicBezTo>
                    <a:lnTo>
                      <a:pt x="5239" y="1429"/>
                    </a:lnTo>
                    <a:lnTo>
                      <a:pt x="5239" y="1989"/>
                    </a:lnTo>
                    <a:cubicBezTo>
                      <a:pt x="1727" y="2394"/>
                      <a:pt x="1" y="6561"/>
                      <a:pt x="2263" y="9323"/>
                    </a:cubicBezTo>
                    <a:cubicBezTo>
                      <a:pt x="3160" y="10423"/>
                      <a:pt x="4463" y="10991"/>
                      <a:pt x="5774" y="10991"/>
                    </a:cubicBezTo>
                    <a:cubicBezTo>
                      <a:pt x="6777" y="10991"/>
                      <a:pt x="7785" y="10659"/>
                      <a:pt x="8621" y="9978"/>
                    </a:cubicBezTo>
                    <a:cubicBezTo>
                      <a:pt x="10550" y="8407"/>
                      <a:pt x="10847" y="5549"/>
                      <a:pt x="9264" y="3632"/>
                    </a:cubicBezTo>
                    <a:cubicBezTo>
                      <a:pt x="8490" y="2680"/>
                      <a:pt x="7406" y="2120"/>
                      <a:pt x="6287" y="1989"/>
                    </a:cubicBezTo>
                    <a:lnTo>
                      <a:pt x="6287" y="1429"/>
                    </a:lnTo>
                    <a:lnTo>
                      <a:pt x="6632" y="1429"/>
                    </a:lnTo>
                    <a:cubicBezTo>
                      <a:pt x="7037" y="1429"/>
                      <a:pt x="7347" y="1096"/>
                      <a:pt x="7347" y="715"/>
                    </a:cubicBezTo>
                    <a:cubicBezTo>
                      <a:pt x="7347" y="310"/>
                      <a:pt x="7013" y="1"/>
                      <a:pt x="66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3179;p78">
                <a:extLst>
                  <a:ext uri="{FF2B5EF4-FFF2-40B4-BE49-F238E27FC236}">
                    <a16:creationId xmlns:a16="http://schemas.microsoft.com/office/drawing/2014/main" id="{BC1046FA-4320-A6CD-FA88-BFE375E0AA87}"/>
                  </a:ext>
                </a:extLst>
              </p:cNvPr>
              <p:cNvSpPr/>
              <p:nvPr/>
            </p:nvSpPr>
            <p:spPr>
              <a:xfrm>
                <a:off x="4044236" y="2176685"/>
                <a:ext cx="144783" cy="123077"/>
              </a:xfrm>
              <a:custGeom>
                <a:avLst/>
                <a:gdLst/>
                <a:ahLst/>
                <a:cxnLst/>
                <a:rect l="l" t="t" r="r" b="b"/>
                <a:pathLst>
                  <a:path w="4549" h="3867" extrusionOk="0">
                    <a:moveTo>
                      <a:pt x="203" y="0"/>
                    </a:moveTo>
                    <a:cubicBezTo>
                      <a:pt x="108" y="0"/>
                      <a:pt x="36" y="84"/>
                      <a:pt x="36" y="167"/>
                    </a:cubicBezTo>
                    <a:cubicBezTo>
                      <a:pt x="36" y="215"/>
                      <a:pt x="1" y="977"/>
                      <a:pt x="405" y="1822"/>
                    </a:cubicBezTo>
                    <a:cubicBezTo>
                      <a:pt x="667" y="2346"/>
                      <a:pt x="1048" y="2798"/>
                      <a:pt x="1525" y="3143"/>
                    </a:cubicBezTo>
                    <a:cubicBezTo>
                      <a:pt x="2186" y="3633"/>
                      <a:pt x="2944" y="3867"/>
                      <a:pt x="3694" y="3867"/>
                    </a:cubicBezTo>
                    <a:cubicBezTo>
                      <a:pt x="3929" y="3867"/>
                      <a:pt x="4164" y="3844"/>
                      <a:pt x="4394" y="3798"/>
                    </a:cubicBezTo>
                    <a:cubicBezTo>
                      <a:pt x="4489" y="3786"/>
                      <a:pt x="4549" y="3691"/>
                      <a:pt x="4537" y="3608"/>
                    </a:cubicBezTo>
                    <a:cubicBezTo>
                      <a:pt x="4526" y="3543"/>
                      <a:pt x="4446" y="3487"/>
                      <a:pt x="4368" y="3487"/>
                    </a:cubicBezTo>
                    <a:cubicBezTo>
                      <a:pt x="4361" y="3487"/>
                      <a:pt x="4354" y="3488"/>
                      <a:pt x="4346" y="3489"/>
                    </a:cubicBezTo>
                    <a:cubicBezTo>
                      <a:pt x="4139" y="3526"/>
                      <a:pt x="3932" y="3545"/>
                      <a:pt x="3725" y="3545"/>
                    </a:cubicBezTo>
                    <a:cubicBezTo>
                      <a:pt x="3018" y="3545"/>
                      <a:pt x="2326" y="3324"/>
                      <a:pt x="1727" y="2882"/>
                    </a:cubicBezTo>
                    <a:cubicBezTo>
                      <a:pt x="275" y="1810"/>
                      <a:pt x="370" y="167"/>
                      <a:pt x="370" y="167"/>
                    </a:cubicBezTo>
                    <a:cubicBezTo>
                      <a:pt x="370" y="84"/>
                      <a:pt x="298" y="0"/>
                      <a:pt x="20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3180;p78">
                <a:extLst>
                  <a:ext uri="{FF2B5EF4-FFF2-40B4-BE49-F238E27FC236}">
                    <a16:creationId xmlns:a16="http://schemas.microsoft.com/office/drawing/2014/main" id="{6167C23D-04CE-5545-446D-E1F197F07CD1}"/>
                  </a:ext>
                </a:extLst>
              </p:cNvPr>
              <p:cNvSpPr/>
              <p:nvPr/>
            </p:nvSpPr>
            <p:spPr>
              <a:xfrm>
                <a:off x="4046910" y="2065957"/>
                <a:ext cx="204269" cy="100893"/>
              </a:xfrm>
              <a:custGeom>
                <a:avLst/>
                <a:gdLst/>
                <a:ahLst/>
                <a:cxnLst/>
                <a:rect l="l" t="t" r="r" b="b"/>
                <a:pathLst>
                  <a:path w="6418" h="3170" extrusionOk="0">
                    <a:moveTo>
                      <a:pt x="3655" y="1"/>
                    </a:moveTo>
                    <a:cubicBezTo>
                      <a:pt x="1971" y="1"/>
                      <a:pt x="367" y="1170"/>
                      <a:pt x="12" y="3003"/>
                    </a:cubicBezTo>
                    <a:cubicBezTo>
                      <a:pt x="0" y="3086"/>
                      <a:pt x="71" y="3170"/>
                      <a:pt x="179" y="3170"/>
                    </a:cubicBezTo>
                    <a:cubicBezTo>
                      <a:pt x="250" y="3170"/>
                      <a:pt x="333" y="3110"/>
                      <a:pt x="345" y="3039"/>
                    </a:cubicBezTo>
                    <a:cubicBezTo>
                      <a:pt x="667" y="1358"/>
                      <a:pt x="2122" y="299"/>
                      <a:pt x="3652" y="299"/>
                    </a:cubicBezTo>
                    <a:cubicBezTo>
                      <a:pt x="4332" y="299"/>
                      <a:pt x="5027" y="509"/>
                      <a:pt x="5644" y="967"/>
                    </a:cubicBezTo>
                    <a:cubicBezTo>
                      <a:pt x="5822" y="1098"/>
                      <a:pt x="5965" y="1241"/>
                      <a:pt x="6120" y="1396"/>
                    </a:cubicBezTo>
                    <a:cubicBezTo>
                      <a:pt x="6155" y="1431"/>
                      <a:pt x="6208" y="1454"/>
                      <a:pt x="6257" y="1454"/>
                    </a:cubicBezTo>
                    <a:cubicBezTo>
                      <a:pt x="6290" y="1454"/>
                      <a:pt x="6322" y="1443"/>
                      <a:pt x="6346" y="1419"/>
                    </a:cubicBezTo>
                    <a:cubicBezTo>
                      <a:pt x="6406" y="1360"/>
                      <a:pt x="6417" y="1253"/>
                      <a:pt x="6358" y="1193"/>
                    </a:cubicBezTo>
                    <a:cubicBezTo>
                      <a:pt x="6191" y="1027"/>
                      <a:pt x="6025" y="860"/>
                      <a:pt x="5834" y="729"/>
                    </a:cubicBezTo>
                    <a:cubicBezTo>
                      <a:pt x="5159" y="229"/>
                      <a:pt x="4399" y="1"/>
                      <a:pt x="36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3181;p78">
                <a:extLst>
                  <a:ext uri="{FF2B5EF4-FFF2-40B4-BE49-F238E27FC236}">
                    <a16:creationId xmlns:a16="http://schemas.microsoft.com/office/drawing/2014/main" id="{A39BB5B6-50AF-1E6C-8C89-700E1C71A473}"/>
                  </a:ext>
                </a:extLst>
              </p:cNvPr>
              <p:cNvSpPr/>
              <p:nvPr/>
            </p:nvSpPr>
            <p:spPr>
              <a:xfrm>
                <a:off x="4195735" y="2118027"/>
                <a:ext cx="84247" cy="174224"/>
              </a:xfrm>
              <a:custGeom>
                <a:avLst/>
                <a:gdLst/>
                <a:ahLst/>
                <a:cxnLst/>
                <a:rect l="l" t="t" r="r" b="b"/>
                <a:pathLst>
                  <a:path w="2647" h="5474" extrusionOk="0">
                    <a:moveTo>
                      <a:pt x="1952" y="0"/>
                    </a:moveTo>
                    <a:cubicBezTo>
                      <a:pt x="1920" y="0"/>
                      <a:pt x="1888" y="11"/>
                      <a:pt x="1861" y="33"/>
                    </a:cubicBezTo>
                    <a:cubicBezTo>
                      <a:pt x="1789" y="81"/>
                      <a:pt x="1753" y="176"/>
                      <a:pt x="1813" y="260"/>
                    </a:cubicBezTo>
                    <a:cubicBezTo>
                      <a:pt x="2158" y="795"/>
                      <a:pt x="2325" y="1403"/>
                      <a:pt x="2325" y="2046"/>
                    </a:cubicBezTo>
                    <a:cubicBezTo>
                      <a:pt x="2325" y="3451"/>
                      <a:pt x="1432" y="4689"/>
                      <a:pt x="182" y="5165"/>
                    </a:cubicBezTo>
                    <a:cubicBezTo>
                      <a:pt x="1" y="5229"/>
                      <a:pt x="67" y="5474"/>
                      <a:pt x="237" y="5474"/>
                    </a:cubicBezTo>
                    <a:cubicBezTo>
                      <a:pt x="257" y="5474"/>
                      <a:pt x="278" y="5470"/>
                      <a:pt x="301" y="5463"/>
                    </a:cubicBezTo>
                    <a:cubicBezTo>
                      <a:pt x="1682" y="4927"/>
                      <a:pt x="2646" y="3593"/>
                      <a:pt x="2646" y="2022"/>
                    </a:cubicBezTo>
                    <a:cubicBezTo>
                      <a:pt x="2646" y="1343"/>
                      <a:pt x="2456" y="653"/>
                      <a:pt x="2087" y="81"/>
                    </a:cubicBezTo>
                    <a:cubicBezTo>
                      <a:pt x="2057" y="29"/>
                      <a:pt x="2004" y="0"/>
                      <a:pt x="195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3182;p78">
                <a:extLst>
                  <a:ext uri="{FF2B5EF4-FFF2-40B4-BE49-F238E27FC236}">
                    <a16:creationId xmlns:a16="http://schemas.microsoft.com/office/drawing/2014/main" id="{C82CF733-D55D-5F37-9DF5-DF8812B99D34}"/>
                  </a:ext>
                </a:extLst>
              </p:cNvPr>
              <p:cNvSpPr/>
              <p:nvPr/>
            </p:nvSpPr>
            <p:spPr>
              <a:xfrm>
                <a:off x="4109037" y="2161153"/>
                <a:ext cx="81510" cy="55348"/>
              </a:xfrm>
              <a:custGeom>
                <a:avLst/>
                <a:gdLst/>
                <a:ahLst/>
                <a:cxnLst/>
                <a:rect l="l" t="t" r="r" b="b"/>
                <a:pathLst>
                  <a:path w="2561" h="1739" extrusionOk="0">
                    <a:moveTo>
                      <a:pt x="1691" y="333"/>
                    </a:moveTo>
                    <a:cubicBezTo>
                      <a:pt x="1965" y="333"/>
                      <a:pt x="2144" y="655"/>
                      <a:pt x="1965" y="881"/>
                    </a:cubicBezTo>
                    <a:cubicBezTo>
                      <a:pt x="1900" y="968"/>
                      <a:pt x="1790" y="1020"/>
                      <a:pt x="1682" y="1020"/>
                    </a:cubicBezTo>
                    <a:cubicBezTo>
                      <a:pt x="1613" y="1020"/>
                      <a:pt x="1545" y="999"/>
                      <a:pt x="1489" y="953"/>
                    </a:cubicBezTo>
                    <a:cubicBezTo>
                      <a:pt x="1215" y="762"/>
                      <a:pt x="1370" y="333"/>
                      <a:pt x="1691" y="333"/>
                    </a:cubicBezTo>
                    <a:close/>
                    <a:moveTo>
                      <a:pt x="1691" y="0"/>
                    </a:moveTo>
                    <a:cubicBezTo>
                      <a:pt x="1584" y="0"/>
                      <a:pt x="1334" y="36"/>
                      <a:pt x="1156" y="274"/>
                    </a:cubicBezTo>
                    <a:cubicBezTo>
                      <a:pt x="1025" y="453"/>
                      <a:pt x="989" y="655"/>
                      <a:pt x="1048" y="845"/>
                    </a:cubicBezTo>
                    <a:lnTo>
                      <a:pt x="132" y="1441"/>
                    </a:lnTo>
                    <a:cubicBezTo>
                      <a:pt x="1" y="1536"/>
                      <a:pt x="60" y="1738"/>
                      <a:pt x="215" y="1738"/>
                    </a:cubicBezTo>
                    <a:cubicBezTo>
                      <a:pt x="310" y="1738"/>
                      <a:pt x="263" y="1726"/>
                      <a:pt x="1215" y="1131"/>
                    </a:cubicBezTo>
                    <a:cubicBezTo>
                      <a:pt x="1347" y="1275"/>
                      <a:pt x="1521" y="1344"/>
                      <a:pt x="1693" y="1344"/>
                    </a:cubicBezTo>
                    <a:cubicBezTo>
                      <a:pt x="1893" y="1344"/>
                      <a:pt x="2093" y="1251"/>
                      <a:pt x="2227" y="1072"/>
                    </a:cubicBezTo>
                    <a:cubicBezTo>
                      <a:pt x="2560" y="631"/>
                      <a:pt x="2251" y="0"/>
                      <a:pt x="169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13183;p78">
                <a:extLst>
                  <a:ext uri="{FF2B5EF4-FFF2-40B4-BE49-F238E27FC236}">
                    <a16:creationId xmlns:a16="http://schemas.microsoft.com/office/drawing/2014/main" id="{1C09F9AB-A965-C9BE-3D51-F707707245F1}"/>
                  </a:ext>
                </a:extLst>
              </p:cNvPr>
              <p:cNvSpPr/>
              <p:nvPr/>
            </p:nvSpPr>
            <p:spPr>
              <a:xfrm>
                <a:off x="4157160" y="2083080"/>
                <a:ext cx="10662" cy="29218"/>
              </a:xfrm>
              <a:custGeom>
                <a:avLst/>
                <a:gdLst/>
                <a:ahLst/>
                <a:cxnLst/>
                <a:rect l="l" t="t" r="r" b="b"/>
                <a:pathLst>
                  <a:path w="335" h="918" extrusionOk="0">
                    <a:moveTo>
                      <a:pt x="167" y="0"/>
                    </a:moveTo>
                    <a:cubicBezTo>
                      <a:pt x="72" y="0"/>
                      <a:pt x="1" y="72"/>
                      <a:pt x="1" y="167"/>
                    </a:cubicBezTo>
                    <a:lnTo>
                      <a:pt x="1" y="762"/>
                    </a:lnTo>
                    <a:cubicBezTo>
                      <a:pt x="1" y="846"/>
                      <a:pt x="72" y="917"/>
                      <a:pt x="167" y="917"/>
                    </a:cubicBezTo>
                    <a:cubicBezTo>
                      <a:pt x="275" y="917"/>
                      <a:pt x="334" y="846"/>
                      <a:pt x="334" y="762"/>
                    </a:cubicBezTo>
                    <a:lnTo>
                      <a:pt x="334" y="167"/>
                    </a:lnTo>
                    <a:cubicBezTo>
                      <a:pt x="334" y="72"/>
                      <a:pt x="263" y="0"/>
                      <a:pt x="16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3184;p78">
                <a:extLst>
                  <a:ext uri="{FF2B5EF4-FFF2-40B4-BE49-F238E27FC236}">
                    <a16:creationId xmlns:a16="http://schemas.microsoft.com/office/drawing/2014/main" id="{528D7362-E044-13C7-770A-0CB1C7C42F8E}"/>
                  </a:ext>
                </a:extLst>
              </p:cNvPr>
              <p:cNvSpPr/>
              <p:nvPr/>
            </p:nvSpPr>
            <p:spPr>
              <a:xfrm>
                <a:off x="4109419" y="2096034"/>
                <a:ext cx="21261" cy="26862"/>
              </a:xfrm>
              <a:custGeom>
                <a:avLst/>
                <a:gdLst/>
                <a:ahLst/>
                <a:cxnLst/>
                <a:rect l="l" t="t" r="r" b="b"/>
                <a:pathLst>
                  <a:path w="668" h="844" extrusionOk="0">
                    <a:moveTo>
                      <a:pt x="183" y="0"/>
                    </a:moveTo>
                    <a:cubicBezTo>
                      <a:pt x="156" y="0"/>
                      <a:pt x="130" y="7"/>
                      <a:pt x="108" y="22"/>
                    </a:cubicBezTo>
                    <a:cubicBezTo>
                      <a:pt x="36" y="70"/>
                      <a:pt x="1" y="177"/>
                      <a:pt x="48" y="248"/>
                    </a:cubicBezTo>
                    <a:lnTo>
                      <a:pt x="346" y="772"/>
                    </a:lnTo>
                    <a:cubicBezTo>
                      <a:pt x="393" y="808"/>
                      <a:pt x="429" y="844"/>
                      <a:pt x="489" y="844"/>
                    </a:cubicBezTo>
                    <a:cubicBezTo>
                      <a:pt x="524" y="844"/>
                      <a:pt x="548" y="844"/>
                      <a:pt x="572" y="832"/>
                    </a:cubicBezTo>
                    <a:cubicBezTo>
                      <a:pt x="643" y="784"/>
                      <a:pt x="667" y="677"/>
                      <a:pt x="632" y="605"/>
                    </a:cubicBezTo>
                    <a:lnTo>
                      <a:pt x="334" y="82"/>
                    </a:lnTo>
                    <a:cubicBezTo>
                      <a:pt x="301" y="33"/>
                      <a:pt x="241" y="0"/>
                      <a:pt x="18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3185;p78">
                <a:extLst>
                  <a:ext uri="{FF2B5EF4-FFF2-40B4-BE49-F238E27FC236}">
                    <a16:creationId xmlns:a16="http://schemas.microsoft.com/office/drawing/2014/main" id="{A3452841-9D03-3979-9461-185B581ED0D8}"/>
                  </a:ext>
                </a:extLst>
              </p:cNvPr>
              <p:cNvSpPr/>
              <p:nvPr/>
            </p:nvSpPr>
            <p:spPr>
              <a:xfrm>
                <a:off x="4074950" y="2130121"/>
                <a:ext cx="28454" cy="19669"/>
              </a:xfrm>
              <a:custGeom>
                <a:avLst/>
                <a:gdLst/>
                <a:ahLst/>
                <a:cxnLst/>
                <a:rect l="l" t="t" r="r" b="b"/>
                <a:pathLst>
                  <a:path w="894" h="618" extrusionOk="0">
                    <a:moveTo>
                      <a:pt x="188" y="1"/>
                    </a:moveTo>
                    <a:cubicBezTo>
                      <a:pt x="130" y="1"/>
                      <a:pt x="72" y="33"/>
                      <a:pt x="48" y="82"/>
                    </a:cubicBezTo>
                    <a:cubicBezTo>
                      <a:pt x="0" y="154"/>
                      <a:pt x="24" y="261"/>
                      <a:pt x="107" y="308"/>
                    </a:cubicBezTo>
                    <a:lnTo>
                      <a:pt x="619" y="606"/>
                    </a:lnTo>
                    <a:cubicBezTo>
                      <a:pt x="655" y="618"/>
                      <a:pt x="679" y="618"/>
                      <a:pt x="703" y="618"/>
                    </a:cubicBezTo>
                    <a:cubicBezTo>
                      <a:pt x="762" y="618"/>
                      <a:pt x="798" y="594"/>
                      <a:pt x="834" y="546"/>
                    </a:cubicBezTo>
                    <a:cubicBezTo>
                      <a:pt x="893" y="475"/>
                      <a:pt x="881" y="368"/>
                      <a:pt x="786" y="320"/>
                    </a:cubicBezTo>
                    <a:lnTo>
                      <a:pt x="262" y="23"/>
                    </a:lnTo>
                    <a:cubicBezTo>
                      <a:pt x="240" y="8"/>
                      <a:pt x="214" y="1"/>
                      <a:pt x="18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3186;p78">
                <a:extLst>
                  <a:ext uri="{FF2B5EF4-FFF2-40B4-BE49-F238E27FC236}">
                    <a16:creationId xmlns:a16="http://schemas.microsoft.com/office/drawing/2014/main" id="{FD82AE54-728E-E9DE-9791-A44BAA0F4C76}"/>
                  </a:ext>
                </a:extLst>
              </p:cNvPr>
              <p:cNvSpPr/>
              <p:nvPr/>
            </p:nvSpPr>
            <p:spPr>
              <a:xfrm>
                <a:off x="4063555" y="2177067"/>
                <a:ext cx="29218" cy="10630"/>
              </a:xfrm>
              <a:custGeom>
                <a:avLst/>
                <a:gdLst/>
                <a:ahLst/>
                <a:cxnLst/>
                <a:rect l="l" t="t" r="r" b="b"/>
                <a:pathLst>
                  <a:path w="918" h="334" extrusionOk="0">
                    <a:moveTo>
                      <a:pt x="168" y="0"/>
                    </a:moveTo>
                    <a:cubicBezTo>
                      <a:pt x="72" y="0"/>
                      <a:pt x="1" y="83"/>
                      <a:pt x="1" y="167"/>
                    </a:cubicBezTo>
                    <a:cubicBezTo>
                      <a:pt x="1" y="262"/>
                      <a:pt x="72" y="334"/>
                      <a:pt x="168" y="334"/>
                    </a:cubicBezTo>
                    <a:lnTo>
                      <a:pt x="763" y="334"/>
                    </a:lnTo>
                    <a:cubicBezTo>
                      <a:pt x="846" y="334"/>
                      <a:pt x="918" y="262"/>
                      <a:pt x="918" y="167"/>
                    </a:cubicBezTo>
                    <a:cubicBezTo>
                      <a:pt x="918" y="83"/>
                      <a:pt x="846" y="0"/>
                      <a:pt x="76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3187;p78">
                <a:extLst>
                  <a:ext uri="{FF2B5EF4-FFF2-40B4-BE49-F238E27FC236}">
                    <a16:creationId xmlns:a16="http://schemas.microsoft.com/office/drawing/2014/main" id="{EE3550F7-D3E2-4630-4E24-6F6CCB4CC8C4}"/>
                  </a:ext>
                </a:extLst>
              </p:cNvPr>
              <p:cNvSpPr/>
              <p:nvPr/>
            </p:nvSpPr>
            <p:spPr>
              <a:xfrm>
                <a:off x="4073804" y="2215005"/>
                <a:ext cx="29600" cy="20051"/>
              </a:xfrm>
              <a:custGeom>
                <a:avLst/>
                <a:gdLst/>
                <a:ahLst/>
                <a:cxnLst/>
                <a:rect l="l" t="t" r="r" b="b"/>
                <a:pathLst>
                  <a:path w="930" h="630" extrusionOk="0">
                    <a:moveTo>
                      <a:pt x="735" y="1"/>
                    </a:moveTo>
                    <a:cubicBezTo>
                      <a:pt x="709" y="1"/>
                      <a:pt x="681" y="8"/>
                      <a:pt x="655" y="23"/>
                    </a:cubicBezTo>
                    <a:lnTo>
                      <a:pt x="143" y="320"/>
                    </a:lnTo>
                    <a:cubicBezTo>
                      <a:pt x="0" y="404"/>
                      <a:pt x="60" y="630"/>
                      <a:pt x="227" y="630"/>
                    </a:cubicBezTo>
                    <a:cubicBezTo>
                      <a:pt x="298" y="630"/>
                      <a:pt x="298" y="606"/>
                      <a:pt x="822" y="308"/>
                    </a:cubicBezTo>
                    <a:cubicBezTo>
                      <a:pt x="893" y="261"/>
                      <a:pt x="929" y="154"/>
                      <a:pt x="881" y="82"/>
                    </a:cubicBezTo>
                    <a:cubicBezTo>
                      <a:pt x="849" y="33"/>
                      <a:pt x="794" y="1"/>
                      <a:pt x="73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3188;p78">
                <a:extLst>
                  <a:ext uri="{FF2B5EF4-FFF2-40B4-BE49-F238E27FC236}">
                    <a16:creationId xmlns:a16="http://schemas.microsoft.com/office/drawing/2014/main" id="{8C0F8B08-F2DA-BD40-B281-60212579B9D2}"/>
                  </a:ext>
                </a:extLst>
              </p:cNvPr>
              <p:cNvSpPr/>
              <p:nvPr/>
            </p:nvSpPr>
            <p:spPr>
              <a:xfrm>
                <a:off x="4109419" y="2242472"/>
                <a:ext cx="21261" cy="26703"/>
              </a:xfrm>
              <a:custGeom>
                <a:avLst/>
                <a:gdLst/>
                <a:ahLst/>
                <a:cxnLst/>
                <a:rect l="l" t="t" r="r" b="b"/>
                <a:pathLst>
                  <a:path w="668" h="839" extrusionOk="0">
                    <a:moveTo>
                      <a:pt x="496" y="0"/>
                    </a:moveTo>
                    <a:cubicBezTo>
                      <a:pt x="441" y="0"/>
                      <a:pt x="391" y="27"/>
                      <a:pt x="358" y="76"/>
                    </a:cubicBezTo>
                    <a:lnTo>
                      <a:pt x="60" y="600"/>
                    </a:lnTo>
                    <a:cubicBezTo>
                      <a:pt x="1" y="707"/>
                      <a:pt x="72" y="838"/>
                      <a:pt x="191" y="838"/>
                    </a:cubicBezTo>
                    <a:cubicBezTo>
                      <a:pt x="251" y="838"/>
                      <a:pt x="298" y="815"/>
                      <a:pt x="334" y="767"/>
                    </a:cubicBezTo>
                    <a:lnTo>
                      <a:pt x="632" y="243"/>
                    </a:lnTo>
                    <a:cubicBezTo>
                      <a:pt x="667" y="172"/>
                      <a:pt x="643" y="64"/>
                      <a:pt x="572" y="17"/>
                    </a:cubicBezTo>
                    <a:cubicBezTo>
                      <a:pt x="546" y="6"/>
                      <a:pt x="520" y="0"/>
                      <a:pt x="4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3189;p78">
                <a:extLst>
                  <a:ext uri="{FF2B5EF4-FFF2-40B4-BE49-F238E27FC236}">
                    <a16:creationId xmlns:a16="http://schemas.microsoft.com/office/drawing/2014/main" id="{23278B4D-5A73-3316-E815-A3884ADA5EFC}"/>
                  </a:ext>
                </a:extLst>
              </p:cNvPr>
              <p:cNvSpPr/>
              <p:nvPr/>
            </p:nvSpPr>
            <p:spPr>
              <a:xfrm>
                <a:off x="4157924" y="2252466"/>
                <a:ext cx="10248" cy="29600"/>
              </a:xfrm>
              <a:custGeom>
                <a:avLst/>
                <a:gdLst/>
                <a:ahLst/>
                <a:cxnLst/>
                <a:rect l="l" t="t" r="r" b="b"/>
                <a:pathLst>
                  <a:path w="322" h="930" extrusionOk="0">
                    <a:moveTo>
                      <a:pt x="155" y="0"/>
                    </a:moveTo>
                    <a:cubicBezTo>
                      <a:pt x="72" y="0"/>
                      <a:pt x="1" y="84"/>
                      <a:pt x="1" y="167"/>
                    </a:cubicBezTo>
                    <a:lnTo>
                      <a:pt x="1" y="762"/>
                    </a:lnTo>
                    <a:cubicBezTo>
                      <a:pt x="1" y="858"/>
                      <a:pt x="72" y="929"/>
                      <a:pt x="155" y="929"/>
                    </a:cubicBezTo>
                    <a:cubicBezTo>
                      <a:pt x="251" y="929"/>
                      <a:pt x="322" y="858"/>
                      <a:pt x="322" y="762"/>
                    </a:cubicBezTo>
                    <a:lnTo>
                      <a:pt x="322" y="167"/>
                    </a:lnTo>
                    <a:cubicBezTo>
                      <a:pt x="322" y="84"/>
                      <a:pt x="251" y="0"/>
                      <a:pt x="1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3190;p78">
                <a:extLst>
                  <a:ext uri="{FF2B5EF4-FFF2-40B4-BE49-F238E27FC236}">
                    <a16:creationId xmlns:a16="http://schemas.microsoft.com/office/drawing/2014/main" id="{25C2824A-974D-F365-C887-EF6D11516418}"/>
                  </a:ext>
                </a:extLst>
              </p:cNvPr>
              <p:cNvSpPr/>
              <p:nvPr/>
            </p:nvSpPr>
            <p:spPr>
              <a:xfrm>
                <a:off x="4194685" y="2242472"/>
                <a:ext cx="21261" cy="27022"/>
              </a:xfrm>
              <a:custGeom>
                <a:avLst/>
                <a:gdLst/>
                <a:ahLst/>
                <a:cxnLst/>
                <a:rect l="l" t="t" r="r" b="b"/>
                <a:pathLst>
                  <a:path w="668" h="849" extrusionOk="0">
                    <a:moveTo>
                      <a:pt x="181" y="0"/>
                    </a:moveTo>
                    <a:cubicBezTo>
                      <a:pt x="155" y="0"/>
                      <a:pt x="130" y="6"/>
                      <a:pt x="108" y="17"/>
                    </a:cubicBezTo>
                    <a:cubicBezTo>
                      <a:pt x="36" y="64"/>
                      <a:pt x="0" y="172"/>
                      <a:pt x="48" y="243"/>
                    </a:cubicBezTo>
                    <a:lnTo>
                      <a:pt x="346" y="767"/>
                    </a:lnTo>
                    <a:cubicBezTo>
                      <a:pt x="378" y="816"/>
                      <a:pt x="428" y="848"/>
                      <a:pt x="487" y="848"/>
                    </a:cubicBezTo>
                    <a:cubicBezTo>
                      <a:pt x="513" y="848"/>
                      <a:pt x="542" y="841"/>
                      <a:pt x="572" y="826"/>
                    </a:cubicBezTo>
                    <a:cubicBezTo>
                      <a:pt x="643" y="779"/>
                      <a:pt x="667" y="672"/>
                      <a:pt x="631" y="600"/>
                    </a:cubicBezTo>
                    <a:lnTo>
                      <a:pt x="334" y="76"/>
                    </a:lnTo>
                    <a:cubicBezTo>
                      <a:pt x="301" y="27"/>
                      <a:pt x="240" y="0"/>
                      <a:pt x="18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13191;p78">
                <a:extLst>
                  <a:ext uri="{FF2B5EF4-FFF2-40B4-BE49-F238E27FC236}">
                    <a16:creationId xmlns:a16="http://schemas.microsoft.com/office/drawing/2014/main" id="{321193A9-A912-4F99-FB03-2858FB24D9C8}"/>
                  </a:ext>
                </a:extLst>
              </p:cNvPr>
              <p:cNvSpPr/>
              <p:nvPr/>
            </p:nvSpPr>
            <p:spPr>
              <a:xfrm>
                <a:off x="4222343" y="2215387"/>
                <a:ext cx="27690" cy="19669"/>
              </a:xfrm>
              <a:custGeom>
                <a:avLst/>
                <a:gdLst/>
                <a:ahLst/>
                <a:cxnLst/>
                <a:rect l="l" t="t" r="r" b="b"/>
                <a:pathLst>
                  <a:path w="870" h="618" extrusionOk="0">
                    <a:moveTo>
                      <a:pt x="176" y="1"/>
                    </a:moveTo>
                    <a:cubicBezTo>
                      <a:pt x="118" y="1"/>
                      <a:pt x="57" y="33"/>
                      <a:pt x="24" y="82"/>
                    </a:cubicBezTo>
                    <a:cubicBezTo>
                      <a:pt x="1" y="142"/>
                      <a:pt x="13" y="249"/>
                      <a:pt x="96" y="296"/>
                    </a:cubicBezTo>
                    <a:cubicBezTo>
                      <a:pt x="632" y="594"/>
                      <a:pt x="620" y="618"/>
                      <a:pt x="691" y="618"/>
                    </a:cubicBezTo>
                    <a:cubicBezTo>
                      <a:pt x="751" y="618"/>
                      <a:pt x="798" y="594"/>
                      <a:pt x="834" y="546"/>
                    </a:cubicBezTo>
                    <a:cubicBezTo>
                      <a:pt x="870" y="475"/>
                      <a:pt x="846" y="368"/>
                      <a:pt x="775" y="320"/>
                    </a:cubicBezTo>
                    <a:lnTo>
                      <a:pt x="251" y="22"/>
                    </a:lnTo>
                    <a:cubicBezTo>
                      <a:pt x="228" y="8"/>
                      <a:pt x="202" y="1"/>
                      <a:pt x="17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3192;p78">
                <a:extLst>
                  <a:ext uri="{FF2B5EF4-FFF2-40B4-BE49-F238E27FC236}">
                    <a16:creationId xmlns:a16="http://schemas.microsoft.com/office/drawing/2014/main" id="{B9F47CD6-C58C-87D9-89FE-E7039C1003A1}"/>
                  </a:ext>
                </a:extLst>
              </p:cNvPr>
              <p:cNvSpPr/>
              <p:nvPr/>
            </p:nvSpPr>
            <p:spPr>
              <a:xfrm>
                <a:off x="4232941" y="2177067"/>
                <a:ext cx="29600" cy="10630"/>
              </a:xfrm>
              <a:custGeom>
                <a:avLst/>
                <a:gdLst/>
                <a:ahLst/>
                <a:cxnLst/>
                <a:rect l="l" t="t" r="r" b="b"/>
                <a:pathLst>
                  <a:path w="930" h="334" extrusionOk="0">
                    <a:moveTo>
                      <a:pt x="168" y="0"/>
                    </a:moveTo>
                    <a:cubicBezTo>
                      <a:pt x="72" y="0"/>
                      <a:pt x="1" y="83"/>
                      <a:pt x="1" y="167"/>
                    </a:cubicBezTo>
                    <a:cubicBezTo>
                      <a:pt x="1" y="262"/>
                      <a:pt x="72" y="334"/>
                      <a:pt x="168" y="334"/>
                    </a:cubicBezTo>
                    <a:lnTo>
                      <a:pt x="763" y="334"/>
                    </a:lnTo>
                    <a:cubicBezTo>
                      <a:pt x="858" y="334"/>
                      <a:pt x="930" y="262"/>
                      <a:pt x="930" y="167"/>
                    </a:cubicBezTo>
                    <a:cubicBezTo>
                      <a:pt x="930" y="83"/>
                      <a:pt x="858" y="0"/>
                      <a:pt x="76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13193;p78">
                <a:extLst>
                  <a:ext uri="{FF2B5EF4-FFF2-40B4-BE49-F238E27FC236}">
                    <a16:creationId xmlns:a16="http://schemas.microsoft.com/office/drawing/2014/main" id="{094C8E70-AF4A-95AD-F8CB-5C97F56FB20E}"/>
                  </a:ext>
                </a:extLst>
              </p:cNvPr>
              <p:cNvSpPr/>
              <p:nvPr/>
            </p:nvSpPr>
            <p:spPr>
              <a:xfrm>
                <a:off x="4221579" y="2130694"/>
                <a:ext cx="28454" cy="19478"/>
              </a:xfrm>
              <a:custGeom>
                <a:avLst/>
                <a:gdLst/>
                <a:ahLst/>
                <a:cxnLst/>
                <a:rect l="l" t="t" r="r" b="b"/>
                <a:pathLst>
                  <a:path w="894" h="612" extrusionOk="0">
                    <a:moveTo>
                      <a:pt x="706" y="0"/>
                    </a:moveTo>
                    <a:cubicBezTo>
                      <a:pt x="679" y="0"/>
                      <a:pt x="654" y="5"/>
                      <a:pt x="632" y="16"/>
                    </a:cubicBezTo>
                    <a:lnTo>
                      <a:pt x="108" y="314"/>
                    </a:lnTo>
                    <a:cubicBezTo>
                      <a:pt x="37" y="362"/>
                      <a:pt x="1" y="469"/>
                      <a:pt x="48" y="540"/>
                    </a:cubicBezTo>
                    <a:cubicBezTo>
                      <a:pt x="96" y="588"/>
                      <a:pt x="144" y="612"/>
                      <a:pt x="203" y="612"/>
                    </a:cubicBezTo>
                    <a:cubicBezTo>
                      <a:pt x="227" y="612"/>
                      <a:pt x="263" y="612"/>
                      <a:pt x="275" y="600"/>
                    </a:cubicBezTo>
                    <a:lnTo>
                      <a:pt x="799" y="302"/>
                    </a:lnTo>
                    <a:cubicBezTo>
                      <a:pt x="870" y="255"/>
                      <a:pt x="894" y="159"/>
                      <a:pt x="858" y="76"/>
                    </a:cubicBezTo>
                    <a:cubicBezTo>
                      <a:pt x="825" y="27"/>
                      <a:pt x="764" y="0"/>
                      <a:pt x="70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3194;p78">
                <a:extLst>
                  <a:ext uri="{FF2B5EF4-FFF2-40B4-BE49-F238E27FC236}">
                    <a16:creationId xmlns:a16="http://schemas.microsoft.com/office/drawing/2014/main" id="{18CF5D04-E025-9AD6-E719-D5B6F6997B9F}"/>
                  </a:ext>
                </a:extLst>
              </p:cNvPr>
              <p:cNvSpPr/>
              <p:nvPr/>
            </p:nvSpPr>
            <p:spPr>
              <a:xfrm>
                <a:off x="4194685" y="2095652"/>
                <a:ext cx="20879" cy="26862"/>
              </a:xfrm>
              <a:custGeom>
                <a:avLst/>
                <a:gdLst/>
                <a:ahLst/>
                <a:cxnLst/>
                <a:rect l="l" t="t" r="r" b="b"/>
                <a:pathLst>
                  <a:path w="656" h="844" extrusionOk="0">
                    <a:moveTo>
                      <a:pt x="479" y="0"/>
                    </a:moveTo>
                    <a:cubicBezTo>
                      <a:pt x="428" y="0"/>
                      <a:pt x="378" y="33"/>
                      <a:pt x="346" y="82"/>
                    </a:cubicBezTo>
                    <a:lnTo>
                      <a:pt x="48" y="606"/>
                    </a:lnTo>
                    <a:cubicBezTo>
                      <a:pt x="0" y="677"/>
                      <a:pt x="36" y="784"/>
                      <a:pt x="108" y="820"/>
                    </a:cubicBezTo>
                    <a:cubicBezTo>
                      <a:pt x="131" y="844"/>
                      <a:pt x="167" y="844"/>
                      <a:pt x="179" y="844"/>
                    </a:cubicBezTo>
                    <a:cubicBezTo>
                      <a:pt x="239" y="844"/>
                      <a:pt x="286" y="808"/>
                      <a:pt x="310" y="760"/>
                    </a:cubicBezTo>
                    <a:lnTo>
                      <a:pt x="608" y="248"/>
                    </a:lnTo>
                    <a:cubicBezTo>
                      <a:pt x="655" y="165"/>
                      <a:pt x="631" y="70"/>
                      <a:pt x="548" y="22"/>
                    </a:cubicBezTo>
                    <a:cubicBezTo>
                      <a:pt x="526" y="7"/>
                      <a:pt x="502" y="0"/>
                      <a:pt x="47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478D6B8-0E56-07F6-4141-CE6079C498FC}"/>
              </a:ext>
            </a:extLst>
          </p:cNvPr>
          <p:cNvGrpSpPr/>
          <p:nvPr/>
        </p:nvGrpSpPr>
        <p:grpSpPr>
          <a:xfrm>
            <a:off x="8417566" y="1539179"/>
            <a:ext cx="640080" cy="640080"/>
            <a:chOff x="9724418" y="4289897"/>
            <a:chExt cx="943583" cy="943583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868A444-4EC5-012A-9C0E-5A65BAEC2A83}"/>
                </a:ext>
              </a:extLst>
            </p:cNvPr>
            <p:cNvSpPr/>
            <p:nvPr/>
          </p:nvSpPr>
          <p:spPr>
            <a:xfrm>
              <a:off x="9724418" y="4289897"/>
              <a:ext cx="943583" cy="943583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1" name="Google Shape;13106;p78">
              <a:extLst>
                <a:ext uri="{FF2B5EF4-FFF2-40B4-BE49-F238E27FC236}">
                  <a16:creationId xmlns:a16="http://schemas.microsoft.com/office/drawing/2014/main" id="{6168D747-E100-675D-1545-A8B27AB1965B}"/>
                </a:ext>
              </a:extLst>
            </p:cNvPr>
            <p:cNvGrpSpPr/>
            <p:nvPr/>
          </p:nvGrpSpPr>
          <p:grpSpPr>
            <a:xfrm>
              <a:off x="10005182" y="4561466"/>
              <a:ext cx="495233" cy="441520"/>
              <a:chOff x="4880567" y="1535870"/>
              <a:chExt cx="356245" cy="317607"/>
            </a:xfrm>
            <a:solidFill>
              <a:schemeClr val="bg1"/>
            </a:solidFill>
          </p:grpSpPr>
          <p:sp>
            <p:nvSpPr>
              <p:cNvPr id="62" name="Google Shape;13107;p78">
                <a:extLst>
                  <a:ext uri="{FF2B5EF4-FFF2-40B4-BE49-F238E27FC236}">
                    <a16:creationId xmlns:a16="http://schemas.microsoft.com/office/drawing/2014/main" id="{C7FC5AED-B1EE-F6FA-E29D-5DFEE156A27F}"/>
                  </a:ext>
                </a:extLst>
              </p:cNvPr>
              <p:cNvSpPr/>
              <p:nvPr/>
            </p:nvSpPr>
            <p:spPr>
              <a:xfrm>
                <a:off x="5103774" y="1535870"/>
                <a:ext cx="100448" cy="128138"/>
              </a:xfrm>
              <a:custGeom>
                <a:avLst/>
                <a:gdLst/>
                <a:ahLst/>
                <a:cxnLst/>
                <a:rect l="l" t="t" r="r" b="b"/>
                <a:pathLst>
                  <a:path w="3156" h="4026" extrusionOk="0">
                    <a:moveTo>
                      <a:pt x="1560" y="334"/>
                    </a:moveTo>
                    <a:cubicBezTo>
                      <a:pt x="2251" y="334"/>
                      <a:pt x="2799" y="882"/>
                      <a:pt x="2799" y="1561"/>
                    </a:cubicBezTo>
                    <a:cubicBezTo>
                      <a:pt x="2799" y="2120"/>
                      <a:pt x="2453" y="2573"/>
                      <a:pt x="1965" y="2739"/>
                    </a:cubicBezTo>
                    <a:lnTo>
                      <a:pt x="2251" y="1608"/>
                    </a:lnTo>
                    <a:cubicBezTo>
                      <a:pt x="2275" y="1513"/>
                      <a:pt x="2215" y="1430"/>
                      <a:pt x="2132" y="1418"/>
                    </a:cubicBezTo>
                    <a:cubicBezTo>
                      <a:pt x="2113" y="1410"/>
                      <a:pt x="2094" y="1407"/>
                      <a:pt x="2076" y="1407"/>
                    </a:cubicBezTo>
                    <a:cubicBezTo>
                      <a:pt x="2006" y="1407"/>
                      <a:pt x="1948" y="1461"/>
                      <a:pt x="1929" y="1537"/>
                    </a:cubicBezTo>
                    <a:lnTo>
                      <a:pt x="1917" y="1584"/>
                    </a:lnTo>
                    <a:lnTo>
                      <a:pt x="1215" y="1584"/>
                    </a:lnTo>
                    <a:lnTo>
                      <a:pt x="1203" y="1537"/>
                    </a:lnTo>
                    <a:cubicBezTo>
                      <a:pt x="1182" y="1453"/>
                      <a:pt x="1106" y="1415"/>
                      <a:pt x="1040" y="1415"/>
                    </a:cubicBezTo>
                    <a:cubicBezTo>
                      <a:pt x="1031" y="1415"/>
                      <a:pt x="1021" y="1416"/>
                      <a:pt x="1013" y="1418"/>
                    </a:cubicBezTo>
                    <a:cubicBezTo>
                      <a:pt x="917" y="1441"/>
                      <a:pt x="882" y="1537"/>
                      <a:pt x="894" y="1608"/>
                    </a:cubicBezTo>
                    <a:lnTo>
                      <a:pt x="1179" y="2739"/>
                    </a:lnTo>
                    <a:cubicBezTo>
                      <a:pt x="679" y="2573"/>
                      <a:pt x="322" y="2120"/>
                      <a:pt x="322" y="1561"/>
                    </a:cubicBezTo>
                    <a:cubicBezTo>
                      <a:pt x="322" y="882"/>
                      <a:pt x="882" y="334"/>
                      <a:pt x="1560" y="334"/>
                    </a:cubicBezTo>
                    <a:close/>
                    <a:moveTo>
                      <a:pt x="1822" y="1906"/>
                    </a:moveTo>
                    <a:lnTo>
                      <a:pt x="1608" y="2799"/>
                    </a:lnTo>
                    <a:lnTo>
                      <a:pt x="1513" y="2799"/>
                    </a:lnTo>
                    <a:lnTo>
                      <a:pt x="1286" y="1906"/>
                    </a:lnTo>
                    <a:close/>
                    <a:moveTo>
                      <a:pt x="1906" y="3096"/>
                    </a:moveTo>
                    <a:lnTo>
                      <a:pt x="1906" y="3501"/>
                    </a:lnTo>
                    <a:lnTo>
                      <a:pt x="1917" y="3501"/>
                    </a:lnTo>
                    <a:lnTo>
                      <a:pt x="1203" y="3513"/>
                    </a:lnTo>
                    <a:cubicBezTo>
                      <a:pt x="1203" y="3513"/>
                      <a:pt x="1191" y="3513"/>
                      <a:pt x="1191" y="3501"/>
                    </a:cubicBezTo>
                    <a:lnTo>
                      <a:pt x="1191" y="3096"/>
                    </a:lnTo>
                    <a:cubicBezTo>
                      <a:pt x="1310" y="3120"/>
                      <a:pt x="1429" y="3144"/>
                      <a:pt x="1548" y="3144"/>
                    </a:cubicBezTo>
                    <a:cubicBezTo>
                      <a:pt x="1667" y="3144"/>
                      <a:pt x="1798" y="3120"/>
                      <a:pt x="1906" y="3096"/>
                    </a:cubicBezTo>
                    <a:close/>
                    <a:moveTo>
                      <a:pt x="1560" y="1"/>
                    </a:moveTo>
                    <a:cubicBezTo>
                      <a:pt x="703" y="1"/>
                      <a:pt x="1" y="703"/>
                      <a:pt x="1" y="1561"/>
                    </a:cubicBezTo>
                    <a:cubicBezTo>
                      <a:pt x="1" y="2180"/>
                      <a:pt x="358" y="2704"/>
                      <a:pt x="882" y="2977"/>
                    </a:cubicBezTo>
                    <a:lnTo>
                      <a:pt x="882" y="3501"/>
                    </a:lnTo>
                    <a:cubicBezTo>
                      <a:pt x="882" y="3692"/>
                      <a:pt x="1024" y="3847"/>
                      <a:pt x="1215" y="3847"/>
                    </a:cubicBezTo>
                    <a:lnTo>
                      <a:pt x="1417" y="3847"/>
                    </a:lnTo>
                    <a:lnTo>
                      <a:pt x="1417" y="3858"/>
                    </a:lnTo>
                    <a:cubicBezTo>
                      <a:pt x="1417" y="3942"/>
                      <a:pt x="1489" y="4025"/>
                      <a:pt x="1572" y="4025"/>
                    </a:cubicBezTo>
                    <a:cubicBezTo>
                      <a:pt x="1667" y="4025"/>
                      <a:pt x="1739" y="3942"/>
                      <a:pt x="1739" y="3858"/>
                    </a:cubicBezTo>
                    <a:lnTo>
                      <a:pt x="1739" y="3847"/>
                    </a:lnTo>
                    <a:lnTo>
                      <a:pt x="1929" y="3847"/>
                    </a:lnTo>
                    <a:cubicBezTo>
                      <a:pt x="2120" y="3847"/>
                      <a:pt x="2275" y="3692"/>
                      <a:pt x="2275" y="3501"/>
                    </a:cubicBezTo>
                    <a:lnTo>
                      <a:pt x="2275" y="2977"/>
                    </a:lnTo>
                    <a:cubicBezTo>
                      <a:pt x="2799" y="2727"/>
                      <a:pt x="3156" y="2192"/>
                      <a:pt x="3156" y="1561"/>
                    </a:cubicBezTo>
                    <a:cubicBezTo>
                      <a:pt x="3120" y="703"/>
                      <a:pt x="2429" y="1"/>
                      <a:pt x="156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3108;p78">
                <a:extLst>
                  <a:ext uri="{FF2B5EF4-FFF2-40B4-BE49-F238E27FC236}">
                    <a16:creationId xmlns:a16="http://schemas.microsoft.com/office/drawing/2014/main" id="{9ACB0ABE-0EA2-53C7-145D-09A1CF4465E0}"/>
                  </a:ext>
                </a:extLst>
              </p:cNvPr>
              <p:cNvSpPr/>
              <p:nvPr/>
            </p:nvSpPr>
            <p:spPr>
              <a:xfrm>
                <a:off x="4880567" y="1552929"/>
                <a:ext cx="200895" cy="300547"/>
              </a:xfrm>
              <a:custGeom>
                <a:avLst/>
                <a:gdLst/>
                <a:ahLst/>
                <a:cxnLst/>
                <a:rect l="l" t="t" r="r" b="b"/>
                <a:pathLst>
                  <a:path w="6312" h="9443" extrusionOk="0">
                    <a:moveTo>
                      <a:pt x="3144" y="310"/>
                    </a:moveTo>
                    <a:cubicBezTo>
                      <a:pt x="3632" y="310"/>
                      <a:pt x="4037" y="632"/>
                      <a:pt x="4037" y="1025"/>
                    </a:cubicBezTo>
                    <a:cubicBezTo>
                      <a:pt x="3751" y="929"/>
                      <a:pt x="3454" y="870"/>
                      <a:pt x="3144" y="870"/>
                    </a:cubicBezTo>
                    <a:cubicBezTo>
                      <a:pt x="2834" y="870"/>
                      <a:pt x="2537" y="929"/>
                      <a:pt x="2251" y="1025"/>
                    </a:cubicBezTo>
                    <a:cubicBezTo>
                      <a:pt x="2251" y="644"/>
                      <a:pt x="2644" y="310"/>
                      <a:pt x="3144" y="310"/>
                    </a:cubicBezTo>
                    <a:close/>
                    <a:moveTo>
                      <a:pt x="3144" y="1191"/>
                    </a:moveTo>
                    <a:cubicBezTo>
                      <a:pt x="4299" y="1191"/>
                      <a:pt x="5251" y="2144"/>
                      <a:pt x="5251" y="3311"/>
                    </a:cubicBezTo>
                    <a:cubicBezTo>
                      <a:pt x="5251" y="3620"/>
                      <a:pt x="5180" y="3918"/>
                      <a:pt x="5061" y="4203"/>
                    </a:cubicBezTo>
                    <a:lnTo>
                      <a:pt x="5061" y="4049"/>
                    </a:lnTo>
                    <a:cubicBezTo>
                      <a:pt x="5061" y="3858"/>
                      <a:pt x="4978" y="3668"/>
                      <a:pt x="4823" y="3525"/>
                    </a:cubicBezTo>
                    <a:cubicBezTo>
                      <a:pt x="4501" y="3251"/>
                      <a:pt x="3751" y="2739"/>
                      <a:pt x="2453" y="2608"/>
                    </a:cubicBezTo>
                    <a:cubicBezTo>
                      <a:pt x="2447" y="2607"/>
                      <a:pt x="2441" y="2607"/>
                      <a:pt x="2435" y="2607"/>
                    </a:cubicBezTo>
                    <a:cubicBezTo>
                      <a:pt x="2360" y="2607"/>
                      <a:pt x="2297" y="2674"/>
                      <a:pt x="2275" y="2751"/>
                    </a:cubicBezTo>
                    <a:cubicBezTo>
                      <a:pt x="2263" y="2846"/>
                      <a:pt x="2334" y="2918"/>
                      <a:pt x="2430" y="2930"/>
                    </a:cubicBezTo>
                    <a:cubicBezTo>
                      <a:pt x="3632" y="3049"/>
                      <a:pt x="4323" y="3513"/>
                      <a:pt x="4620" y="3763"/>
                    </a:cubicBezTo>
                    <a:cubicBezTo>
                      <a:pt x="4692" y="3822"/>
                      <a:pt x="4728" y="3930"/>
                      <a:pt x="4728" y="4037"/>
                    </a:cubicBezTo>
                    <a:lnTo>
                      <a:pt x="4728" y="4346"/>
                    </a:lnTo>
                    <a:cubicBezTo>
                      <a:pt x="4728" y="5227"/>
                      <a:pt x="4025" y="5942"/>
                      <a:pt x="3144" y="5942"/>
                    </a:cubicBezTo>
                    <a:cubicBezTo>
                      <a:pt x="3137" y="5942"/>
                      <a:pt x="3130" y="5942"/>
                      <a:pt x="3122" y="5942"/>
                    </a:cubicBezTo>
                    <a:cubicBezTo>
                      <a:pt x="2251" y="5942"/>
                      <a:pt x="1549" y="5232"/>
                      <a:pt x="1549" y="4358"/>
                    </a:cubicBezTo>
                    <a:lnTo>
                      <a:pt x="1549" y="4227"/>
                    </a:lnTo>
                    <a:cubicBezTo>
                      <a:pt x="1549" y="4168"/>
                      <a:pt x="1584" y="4108"/>
                      <a:pt x="1644" y="4084"/>
                    </a:cubicBezTo>
                    <a:cubicBezTo>
                      <a:pt x="1846" y="3965"/>
                      <a:pt x="2120" y="3739"/>
                      <a:pt x="2239" y="3370"/>
                    </a:cubicBezTo>
                    <a:cubicBezTo>
                      <a:pt x="2263" y="3275"/>
                      <a:pt x="2215" y="3191"/>
                      <a:pt x="2132" y="3156"/>
                    </a:cubicBezTo>
                    <a:cubicBezTo>
                      <a:pt x="2113" y="3151"/>
                      <a:pt x="2094" y="3149"/>
                      <a:pt x="2077" y="3149"/>
                    </a:cubicBezTo>
                    <a:cubicBezTo>
                      <a:pt x="2005" y="3149"/>
                      <a:pt x="1946" y="3187"/>
                      <a:pt x="1918" y="3263"/>
                    </a:cubicBezTo>
                    <a:cubicBezTo>
                      <a:pt x="1834" y="3525"/>
                      <a:pt x="1620" y="3692"/>
                      <a:pt x="1477" y="3787"/>
                    </a:cubicBezTo>
                    <a:cubicBezTo>
                      <a:pt x="1322" y="3870"/>
                      <a:pt x="1215" y="4037"/>
                      <a:pt x="1215" y="4203"/>
                    </a:cubicBezTo>
                    <a:cubicBezTo>
                      <a:pt x="1084" y="3918"/>
                      <a:pt x="1025" y="3620"/>
                      <a:pt x="1025" y="3311"/>
                    </a:cubicBezTo>
                    <a:cubicBezTo>
                      <a:pt x="1025" y="2144"/>
                      <a:pt x="1977" y="1191"/>
                      <a:pt x="3144" y="1191"/>
                    </a:cubicBezTo>
                    <a:close/>
                    <a:moveTo>
                      <a:pt x="3858" y="6144"/>
                    </a:moveTo>
                    <a:lnTo>
                      <a:pt x="3858" y="6537"/>
                    </a:lnTo>
                    <a:cubicBezTo>
                      <a:pt x="3858" y="6740"/>
                      <a:pt x="3977" y="6918"/>
                      <a:pt x="4168" y="7013"/>
                    </a:cubicBezTo>
                    <a:lnTo>
                      <a:pt x="4406" y="7121"/>
                    </a:lnTo>
                    <a:cubicBezTo>
                      <a:pt x="4156" y="7597"/>
                      <a:pt x="3680" y="7894"/>
                      <a:pt x="3144" y="7894"/>
                    </a:cubicBezTo>
                    <a:cubicBezTo>
                      <a:pt x="2608" y="7894"/>
                      <a:pt x="2132" y="7597"/>
                      <a:pt x="1882" y="7121"/>
                    </a:cubicBezTo>
                    <a:lnTo>
                      <a:pt x="2120" y="7013"/>
                    </a:lnTo>
                    <a:cubicBezTo>
                      <a:pt x="2311" y="6918"/>
                      <a:pt x="2430" y="6740"/>
                      <a:pt x="2430" y="6537"/>
                    </a:cubicBezTo>
                    <a:lnTo>
                      <a:pt x="2430" y="6144"/>
                    </a:lnTo>
                    <a:cubicBezTo>
                      <a:pt x="2644" y="6239"/>
                      <a:pt x="2882" y="6287"/>
                      <a:pt x="3144" y="6287"/>
                    </a:cubicBezTo>
                    <a:cubicBezTo>
                      <a:pt x="3394" y="6287"/>
                      <a:pt x="3632" y="6239"/>
                      <a:pt x="3858" y="6144"/>
                    </a:cubicBezTo>
                    <a:close/>
                    <a:moveTo>
                      <a:pt x="3144" y="1"/>
                    </a:moveTo>
                    <a:cubicBezTo>
                      <a:pt x="2465" y="1"/>
                      <a:pt x="1918" y="465"/>
                      <a:pt x="1918" y="1048"/>
                    </a:cubicBezTo>
                    <a:cubicBezTo>
                      <a:pt x="1918" y="1084"/>
                      <a:pt x="1918" y="1144"/>
                      <a:pt x="1930" y="1191"/>
                    </a:cubicBezTo>
                    <a:cubicBezTo>
                      <a:pt x="1191" y="1608"/>
                      <a:pt x="703" y="2418"/>
                      <a:pt x="703" y="3322"/>
                    </a:cubicBezTo>
                    <a:cubicBezTo>
                      <a:pt x="703" y="3918"/>
                      <a:pt x="918" y="4501"/>
                      <a:pt x="1310" y="4942"/>
                    </a:cubicBezTo>
                    <a:cubicBezTo>
                      <a:pt x="1441" y="5370"/>
                      <a:pt x="1727" y="5739"/>
                      <a:pt x="2096" y="5989"/>
                    </a:cubicBezTo>
                    <a:lnTo>
                      <a:pt x="2096" y="6549"/>
                    </a:lnTo>
                    <a:cubicBezTo>
                      <a:pt x="2096" y="6620"/>
                      <a:pt x="2049" y="6680"/>
                      <a:pt x="1989" y="6716"/>
                    </a:cubicBezTo>
                    <a:lnTo>
                      <a:pt x="525" y="7371"/>
                    </a:lnTo>
                    <a:cubicBezTo>
                      <a:pt x="203" y="7501"/>
                      <a:pt x="1" y="7811"/>
                      <a:pt x="1" y="8156"/>
                    </a:cubicBezTo>
                    <a:lnTo>
                      <a:pt x="1" y="9276"/>
                    </a:lnTo>
                    <a:cubicBezTo>
                      <a:pt x="1" y="9359"/>
                      <a:pt x="72" y="9442"/>
                      <a:pt x="167" y="9442"/>
                    </a:cubicBezTo>
                    <a:cubicBezTo>
                      <a:pt x="251" y="9442"/>
                      <a:pt x="322" y="9359"/>
                      <a:pt x="322" y="9276"/>
                    </a:cubicBezTo>
                    <a:lnTo>
                      <a:pt x="322" y="8156"/>
                    </a:lnTo>
                    <a:cubicBezTo>
                      <a:pt x="322" y="7954"/>
                      <a:pt x="441" y="7752"/>
                      <a:pt x="656" y="7668"/>
                    </a:cubicBezTo>
                    <a:lnTo>
                      <a:pt x="1596" y="7251"/>
                    </a:lnTo>
                    <a:cubicBezTo>
                      <a:pt x="1894" y="7847"/>
                      <a:pt x="2489" y="8216"/>
                      <a:pt x="3156" y="8216"/>
                    </a:cubicBezTo>
                    <a:cubicBezTo>
                      <a:pt x="3823" y="8216"/>
                      <a:pt x="4418" y="7847"/>
                      <a:pt x="4716" y="7251"/>
                    </a:cubicBezTo>
                    <a:lnTo>
                      <a:pt x="5656" y="7668"/>
                    </a:lnTo>
                    <a:cubicBezTo>
                      <a:pt x="5847" y="7752"/>
                      <a:pt x="5978" y="7942"/>
                      <a:pt x="5978" y="8156"/>
                    </a:cubicBezTo>
                    <a:lnTo>
                      <a:pt x="5978" y="9276"/>
                    </a:lnTo>
                    <a:cubicBezTo>
                      <a:pt x="5978" y="9359"/>
                      <a:pt x="6061" y="9442"/>
                      <a:pt x="6144" y="9442"/>
                    </a:cubicBezTo>
                    <a:cubicBezTo>
                      <a:pt x="6240" y="9442"/>
                      <a:pt x="6311" y="9359"/>
                      <a:pt x="6311" y="9276"/>
                    </a:cubicBezTo>
                    <a:lnTo>
                      <a:pt x="6311" y="8156"/>
                    </a:lnTo>
                    <a:cubicBezTo>
                      <a:pt x="6287" y="7811"/>
                      <a:pt x="6073" y="7501"/>
                      <a:pt x="5763" y="7371"/>
                    </a:cubicBezTo>
                    <a:lnTo>
                      <a:pt x="4287" y="6716"/>
                    </a:lnTo>
                    <a:cubicBezTo>
                      <a:pt x="4216" y="6680"/>
                      <a:pt x="4180" y="6609"/>
                      <a:pt x="4180" y="6549"/>
                    </a:cubicBezTo>
                    <a:lnTo>
                      <a:pt x="4180" y="5989"/>
                    </a:lnTo>
                    <a:cubicBezTo>
                      <a:pt x="4549" y="5739"/>
                      <a:pt x="4835" y="5370"/>
                      <a:pt x="4966" y="4942"/>
                    </a:cubicBezTo>
                    <a:cubicBezTo>
                      <a:pt x="5359" y="4501"/>
                      <a:pt x="5585" y="3918"/>
                      <a:pt x="5585" y="3322"/>
                    </a:cubicBezTo>
                    <a:cubicBezTo>
                      <a:pt x="5585" y="2418"/>
                      <a:pt x="5073" y="1608"/>
                      <a:pt x="4347" y="1191"/>
                    </a:cubicBezTo>
                    <a:cubicBezTo>
                      <a:pt x="4358" y="1144"/>
                      <a:pt x="4358" y="1084"/>
                      <a:pt x="4358" y="1048"/>
                    </a:cubicBezTo>
                    <a:cubicBezTo>
                      <a:pt x="4358" y="465"/>
                      <a:pt x="3811" y="1"/>
                      <a:pt x="314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13109;p78">
                <a:extLst>
                  <a:ext uri="{FF2B5EF4-FFF2-40B4-BE49-F238E27FC236}">
                    <a16:creationId xmlns:a16="http://schemas.microsoft.com/office/drawing/2014/main" id="{EF3C961C-5DB8-1CEA-8D04-86E8A338F0BB}"/>
                  </a:ext>
                </a:extLst>
              </p:cNvPr>
              <p:cNvSpPr/>
              <p:nvPr/>
            </p:nvSpPr>
            <p:spPr>
              <a:xfrm>
                <a:off x="4919620" y="1820471"/>
                <a:ext cx="10248" cy="33005"/>
              </a:xfrm>
              <a:custGeom>
                <a:avLst/>
                <a:gdLst/>
                <a:ahLst/>
                <a:cxnLst/>
                <a:rect l="l" t="t" r="r" b="b"/>
                <a:pathLst>
                  <a:path w="322" h="1037" extrusionOk="0">
                    <a:moveTo>
                      <a:pt x="155" y="0"/>
                    </a:moveTo>
                    <a:cubicBezTo>
                      <a:pt x="72" y="0"/>
                      <a:pt x="0" y="84"/>
                      <a:pt x="0" y="167"/>
                    </a:cubicBezTo>
                    <a:lnTo>
                      <a:pt x="0" y="870"/>
                    </a:lnTo>
                    <a:cubicBezTo>
                      <a:pt x="0" y="953"/>
                      <a:pt x="72" y="1036"/>
                      <a:pt x="155" y="1036"/>
                    </a:cubicBezTo>
                    <a:cubicBezTo>
                      <a:pt x="250" y="1036"/>
                      <a:pt x="322" y="953"/>
                      <a:pt x="322" y="870"/>
                    </a:cubicBezTo>
                    <a:lnTo>
                      <a:pt x="322" y="167"/>
                    </a:lnTo>
                    <a:cubicBezTo>
                      <a:pt x="322" y="84"/>
                      <a:pt x="250" y="0"/>
                      <a:pt x="1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3110;p78">
                <a:extLst>
                  <a:ext uri="{FF2B5EF4-FFF2-40B4-BE49-F238E27FC236}">
                    <a16:creationId xmlns:a16="http://schemas.microsoft.com/office/drawing/2014/main" id="{A469A618-A620-B09F-C6D7-95510C290AF3}"/>
                  </a:ext>
                </a:extLst>
              </p:cNvPr>
              <p:cNvSpPr/>
              <p:nvPr/>
            </p:nvSpPr>
            <p:spPr>
              <a:xfrm>
                <a:off x="5031398" y="1820471"/>
                <a:ext cx="10248" cy="33005"/>
              </a:xfrm>
              <a:custGeom>
                <a:avLst/>
                <a:gdLst/>
                <a:ahLst/>
                <a:cxnLst/>
                <a:rect l="l" t="t" r="r" b="b"/>
                <a:pathLst>
                  <a:path w="322" h="1037" extrusionOk="0">
                    <a:moveTo>
                      <a:pt x="155" y="0"/>
                    </a:moveTo>
                    <a:cubicBezTo>
                      <a:pt x="72" y="0"/>
                      <a:pt x="0" y="84"/>
                      <a:pt x="0" y="167"/>
                    </a:cubicBezTo>
                    <a:lnTo>
                      <a:pt x="0" y="870"/>
                    </a:lnTo>
                    <a:cubicBezTo>
                      <a:pt x="0" y="953"/>
                      <a:pt x="72" y="1036"/>
                      <a:pt x="155" y="1036"/>
                    </a:cubicBezTo>
                    <a:cubicBezTo>
                      <a:pt x="250" y="1036"/>
                      <a:pt x="322" y="953"/>
                      <a:pt x="322" y="870"/>
                    </a:cubicBezTo>
                    <a:lnTo>
                      <a:pt x="322" y="167"/>
                    </a:lnTo>
                    <a:cubicBezTo>
                      <a:pt x="322" y="84"/>
                      <a:pt x="250" y="0"/>
                      <a:pt x="1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13111;p78">
                <a:extLst>
                  <a:ext uri="{FF2B5EF4-FFF2-40B4-BE49-F238E27FC236}">
                    <a16:creationId xmlns:a16="http://schemas.microsoft.com/office/drawing/2014/main" id="{FD3D2D13-28E9-7D0C-636F-496218E72008}"/>
                  </a:ext>
                </a:extLst>
              </p:cNvPr>
              <p:cNvSpPr/>
              <p:nvPr/>
            </p:nvSpPr>
            <p:spPr>
              <a:xfrm>
                <a:off x="5070418" y="1552547"/>
                <a:ext cx="166394" cy="173969"/>
              </a:xfrm>
              <a:custGeom>
                <a:avLst/>
                <a:gdLst/>
                <a:ahLst/>
                <a:cxnLst/>
                <a:rect l="l" t="t" r="r" b="b"/>
                <a:pathLst>
                  <a:path w="5228" h="5466" extrusionOk="0">
                    <a:moveTo>
                      <a:pt x="691" y="1"/>
                    </a:moveTo>
                    <a:cubicBezTo>
                      <a:pt x="298" y="1"/>
                      <a:pt x="1" y="310"/>
                      <a:pt x="1" y="679"/>
                    </a:cubicBezTo>
                    <a:lnTo>
                      <a:pt x="1" y="3501"/>
                    </a:lnTo>
                    <a:cubicBezTo>
                      <a:pt x="1" y="3882"/>
                      <a:pt x="322" y="4180"/>
                      <a:pt x="691" y="4180"/>
                    </a:cubicBezTo>
                    <a:lnTo>
                      <a:pt x="1001" y="4180"/>
                    </a:lnTo>
                    <a:lnTo>
                      <a:pt x="763" y="5144"/>
                    </a:lnTo>
                    <a:cubicBezTo>
                      <a:pt x="739" y="5251"/>
                      <a:pt x="775" y="5358"/>
                      <a:pt x="870" y="5418"/>
                    </a:cubicBezTo>
                    <a:cubicBezTo>
                      <a:pt x="918" y="5442"/>
                      <a:pt x="953" y="5466"/>
                      <a:pt x="1001" y="5466"/>
                    </a:cubicBezTo>
                    <a:cubicBezTo>
                      <a:pt x="1049" y="5466"/>
                      <a:pt x="1108" y="5442"/>
                      <a:pt x="1156" y="5418"/>
                    </a:cubicBezTo>
                    <a:lnTo>
                      <a:pt x="2846" y="4180"/>
                    </a:lnTo>
                    <a:lnTo>
                      <a:pt x="4549" y="4180"/>
                    </a:lnTo>
                    <a:cubicBezTo>
                      <a:pt x="4930" y="4180"/>
                      <a:pt x="5228" y="3870"/>
                      <a:pt x="5228" y="3501"/>
                    </a:cubicBezTo>
                    <a:lnTo>
                      <a:pt x="5228" y="679"/>
                    </a:lnTo>
                    <a:cubicBezTo>
                      <a:pt x="5228" y="310"/>
                      <a:pt x="4918" y="1"/>
                      <a:pt x="4549" y="1"/>
                    </a:cubicBezTo>
                    <a:cubicBezTo>
                      <a:pt x="4454" y="1"/>
                      <a:pt x="4382" y="72"/>
                      <a:pt x="4382" y="167"/>
                    </a:cubicBezTo>
                    <a:cubicBezTo>
                      <a:pt x="4382" y="251"/>
                      <a:pt x="4454" y="322"/>
                      <a:pt x="4549" y="322"/>
                    </a:cubicBezTo>
                    <a:cubicBezTo>
                      <a:pt x="4739" y="322"/>
                      <a:pt x="4906" y="489"/>
                      <a:pt x="4906" y="679"/>
                    </a:cubicBezTo>
                    <a:lnTo>
                      <a:pt x="4906" y="3489"/>
                    </a:lnTo>
                    <a:cubicBezTo>
                      <a:pt x="4906" y="3692"/>
                      <a:pt x="4739" y="3846"/>
                      <a:pt x="4549" y="3846"/>
                    </a:cubicBezTo>
                    <a:lnTo>
                      <a:pt x="2787" y="3846"/>
                    </a:lnTo>
                    <a:cubicBezTo>
                      <a:pt x="2763" y="3846"/>
                      <a:pt x="2715" y="3870"/>
                      <a:pt x="2704" y="3882"/>
                    </a:cubicBezTo>
                    <a:lnTo>
                      <a:pt x="1132" y="5013"/>
                    </a:lnTo>
                    <a:lnTo>
                      <a:pt x="1370" y="4049"/>
                    </a:lnTo>
                    <a:cubicBezTo>
                      <a:pt x="1394" y="4001"/>
                      <a:pt x="1370" y="3942"/>
                      <a:pt x="1346" y="3918"/>
                    </a:cubicBezTo>
                    <a:cubicBezTo>
                      <a:pt x="1310" y="3870"/>
                      <a:pt x="1275" y="3858"/>
                      <a:pt x="1215" y="3858"/>
                    </a:cubicBezTo>
                    <a:lnTo>
                      <a:pt x="691" y="3858"/>
                    </a:lnTo>
                    <a:cubicBezTo>
                      <a:pt x="501" y="3858"/>
                      <a:pt x="334" y="3692"/>
                      <a:pt x="334" y="3501"/>
                    </a:cubicBezTo>
                    <a:lnTo>
                      <a:pt x="334" y="679"/>
                    </a:lnTo>
                    <a:cubicBezTo>
                      <a:pt x="334" y="489"/>
                      <a:pt x="489" y="322"/>
                      <a:pt x="691" y="322"/>
                    </a:cubicBezTo>
                    <a:cubicBezTo>
                      <a:pt x="775" y="322"/>
                      <a:pt x="846" y="251"/>
                      <a:pt x="846" y="167"/>
                    </a:cubicBezTo>
                    <a:cubicBezTo>
                      <a:pt x="846" y="72"/>
                      <a:pt x="775" y="1"/>
                      <a:pt x="69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3E6404AC-9171-52F7-0F45-1A9CCE4E796A}"/>
              </a:ext>
            </a:extLst>
          </p:cNvPr>
          <p:cNvSpPr txBox="1"/>
          <p:nvPr/>
        </p:nvSpPr>
        <p:spPr>
          <a:xfrm>
            <a:off x="1029990" y="1506540"/>
            <a:ext cx="32090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Your app, 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CheckID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inside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989C2DB-AA20-ADBF-7B8D-1DD70E295FF8}"/>
              </a:ext>
            </a:extLst>
          </p:cNvPr>
          <p:cNvSpPr txBox="1"/>
          <p:nvPr/>
        </p:nvSpPr>
        <p:spPr>
          <a:xfrm>
            <a:off x="1025471" y="1818892"/>
            <a:ext cx="2893550" cy="15286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dirty="0" err="1">
                <a:solidFill>
                  <a:srgbClr val="2E302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CheckID</a:t>
            </a:r>
            <a:r>
              <a:rPr lang="en-US" sz="1600" b="0" i="0" dirty="0">
                <a:solidFill>
                  <a:srgbClr val="2E302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 SaaS is integrated in your app using our </a:t>
            </a:r>
            <a:r>
              <a:rPr lang="en-US" sz="1600" b="0" i="0" dirty="0" err="1">
                <a:solidFill>
                  <a:srgbClr val="2E302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CheckID</a:t>
            </a:r>
            <a:r>
              <a:rPr lang="en-US" sz="1600" b="0" i="0" dirty="0">
                <a:solidFill>
                  <a:srgbClr val="2E302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 SDK, following your look &amp; feel. It is </a:t>
            </a:r>
            <a:r>
              <a:rPr lang="en-US" sz="1600" b="0" i="0" dirty="0" err="1">
                <a:solidFill>
                  <a:srgbClr val="2E302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CheckID</a:t>
            </a:r>
            <a:r>
              <a:rPr lang="en-US" sz="1600" b="0" i="0" dirty="0">
                <a:solidFill>
                  <a:srgbClr val="2E302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 inside</a:t>
            </a: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ECDE54EF-B7F8-EF04-1BAE-05156272C6AB}"/>
              </a:ext>
            </a:extLst>
          </p:cNvPr>
          <p:cNvSpPr txBox="1"/>
          <p:nvPr/>
        </p:nvSpPr>
        <p:spPr>
          <a:xfrm>
            <a:off x="5158287" y="1506540"/>
            <a:ext cx="2618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User Friendly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770E301-6450-6018-AB7A-9C718234D464}"/>
              </a:ext>
            </a:extLst>
          </p:cNvPr>
          <p:cNvSpPr txBox="1"/>
          <p:nvPr/>
        </p:nvSpPr>
        <p:spPr>
          <a:xfrm>
            <a:off x="5160630" y="1818892"/>
            <a:ext cx="2817274" cy="1897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>
                <a:solidFill>
                  <a:srgbClr val="2E302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</a:t>
            </a:r>
            <a:r>
              <a:rPr lang="en-US" sz="1600" b="0" i="0">
                <a:solidFill>
                  <a:srgbClr val="2E302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t is reliable and user-friendly, much more than optical scanning of identity documents or online video identification</a:t>
            </a:r>
            <a:r>
              <a:rPr lang="en-US" sz="160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5A6E7E2-C35D-0D96-02E0-0DF0E82E7849}"/>
              </a:ext>
            </a:extLst>
          </p:cNvPr>
          <p:cNvSpPr txBox="1"/>
          <p:nvPr/>
        </p:nvSpPr>
        <p:spPr>
          <a:xfrm>
            <a:off x="9213589" y="4326717"/>
            <a:ext cx="2618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Privacy committed 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F3D6128-3DA5-6E94-2F8C-78010B0F6298}"/>
              </a:ext>
            </a:extLst>
          </p:cNvPr>
          <p:cNvSpPr txBox="1"/>
          <p:nvPr/>
        </p:nvSpPr>
        <p:spPr>
          <a:xfrm>
            <a:off x="9242160" y="4648498"/>
            <a:ext cx="2115895" cy="115929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2E302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Committed to your security and your customers’ privacy 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E6D0384-9BF4-B01B-11E9-8C9EC6B1B4BD}"/>
              </a:ext>
            </a:extLst>
          </p:cNvPr>
          <p:cNvSpPr txBox="1"/>
          <p:nvPr/>
        </p:nvSpPr>
        <p:spPr>
          <a:xfrm>
            <a:off x="1017237" y="4284051"/>
            <a:ext cx="2685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Scalable and secure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357A76A-8636-FD40-DF68-3CDE9C9C60CA}"/>
              </a:ext>
            </a:extLst>
          </p:cNvPr>
          <p:cNvSpPr txBox="1"/>
          <p:nvPr/>
        </p:nvSpPr>
        <p:spPr>
          <a:xfrm>
            <a:off x="1009362" y="4648498"/>
            <a:ext cx="2481482" cy="15286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2E302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Host </a:t>
            </a:r>
            <a:r>
              <a:rPr lang="en-US" sz="1600" dirty="0" err="1">
                <a:solidFill>
                  <a:srgbClr val="2E302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CheckID</a:t>
            </a:r>
            <a:r>
              <a:rPr lang="en-US" sz="1600" dirty="0">
                <a:solidFill>
                  <a:srgbClr val="2E302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SaaS in a highly secure public cloud. Secure and highly scalable 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430A46C-2E15-76E0-61E6-5781D4AA8DA4}"/>
              </a:ext>
            </a:extLst>
          </p:cNvPr>
          <p:cNvSpPr txBox="1"/>
          <p:nvPr/>
        </p:nvSpPr>
        <p:spPr>
          <a:xfrm>
            <a:off x="5181016" y="4332612"/>
            <a:ext cx="2403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Instant results 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2A026B9-2E7E-727D-CFF1-6752A05FBE01}"/>
              </a:ext>
            </a:extLst>
          </p:cNvPr>
          <p:cNvSpPr txBox="1"/>
          <p:nvPr/>
        </p:nvSpPr>
        <p:spPr>
          <a:xfrm>
            <a:off x="5187682" y="4648498"/>
            <a:ext cx="2936382" cy="15286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2E302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Get the personal information and verification results instantly, via a RESTful</a:t>
            </a:r>
            <a:br>
              <a:rPr lang="en-US" sz="1600" dirty="0">
                <a:solidFill>
                  <a:srgbClr val="2E302F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1600" dirty="0">
                <a:solidFill>
                  <a:srgbClr val="2E302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interface (JSON, XML or PDF) 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51828968-AAF4-7B55-5767-E2269C03F142}"/>
              </a:ext>
            </a:extLst>
          </p:cNvPr>
          <p:cNvSpPr txBox="1"/>
          <p:nvPr/>
        </p:nvSpPr>
        <p:spPr>
          <a:xfrm>
            <a:off x="9189892" y="1515880"/>
            <a:ext cx="2403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Face verification 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B4532BE-306E-6B88-D262-AEE8244FC7BE}"/>
              </a:ext>
            </a:extLst>
          </p:cNvPr>
          <p:cNvSpPr txBox="1"/>
          <p:nvPr/>
        </p:nvSpPr>
        <p:spPr>
          <a:xfrm>
            <a:off x="9177822" y="1828232"/>
            <a:ext cx="2854105" cy="22672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2E302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Orchestration with </a:t>
            </a:r>
            <a:r>
              <a:rPr lang="en-US" sz="1600" dirty="0" err="1">
                <a:solidFill>
                  <a:srgbClr val="2E302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facematch</a:t>
            </a:r>
            <a:r>
              <a:rPr lang="en-US" sz="1600" dirty="0">
                <a:solidFill>
                  <a:srgbClr val="2E302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and liveness for holder verification is possible to create the best </a:t>
            </a:r>
            <a:r>
              <a:rPr lang="en-US" sz="1600" dirty="0" err="1">
                <a:solidFill>
                  <a:srgbClr val="2E302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identy</a:t>
            </a:r>
            <a:r>
              <a:rPr lang="en-US" sz="1600" dirty="0">
                <a:solidFill>
                  <a:srgbClr val="2E302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verification solution available </a:t>
            </a:r>
            <a:br>
              <a:rPr lang="en-US" sz="1600" dirty="0"/>
            </a:br>
            <a:endParaRPr 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102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arge building with a tower&#10;&#10;Description automatically generated with low confidence">
            <a:extLst>
              <a:ext uri="{FF2B5EF4-FFF2-40B4-BE49-F238E27FC236}">
                <a16:creationId xmlns:a16="http://schemas.microsoft.com/office/drawing/2014/main" id="{0A914650-CFB0-C079-DDFE-DC7DC5F3F4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6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FA550EE-085E-30B2-AF6E-9F9AB940D24F}"/>
              </a:ext>
            </a:extLst>
          </p:cNvPr>
          <p:cNvSpPr/>
          <p:nvPr/>
        </p:nvSpPr>
        <p:spPr>
          <a:xfrm>
            <a:off x="0" y="4191000"/>
            <a:ext cx="12192000" cy="2667000"/>
          </a:xfrm>
          <a:prstGeom prst="rect">
            <a:avLst/>
          </a:prstGeom>
          <a:solidFill>
            <a:schemeClr val="accent5">
              <a:lumMod val="50000"/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0DFB667-CC66-7A54-6E15-14CDDC656CEA}"/>
              </a:ext>
            </a:extLst>
          </p:cNvPr>
          <p:cNvSpPr/>
          <p:nvPr/>
        </p:nvSpPr>
        <p:spPr>
          <a:xfrm>
            <a:off x="4357395" y="1271295"/>
            <a:ext cx="3872204" cy="3872204"/>
          </a:xfrm>
          <a:prstGeom prst="ellipse">
            <a:avLst/>
          </a:prstGeom>
          <a:solidFill>
            <a:srgbClr val="FFC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20AF6F-3AAA-411F-9C15-537B0C5B6CCC}"/>
              </a:ext>
            </a:extLst>
          </p:cNvPr>
          <p:cNvSpPr txBox="1"/>
          <p:nvPr/>
        </p:nvSpPr>
        <p:spPr>
          <a:xfrm>
            <a:off x="4883783" y="2637012"/>
            <a:ext cx="32283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5">
                    <a:lumMod val="50000"/>
                  </a:schemeClr>
                </a:solidFill>
                <a:latin typeface="Bradley Hand ITC" panose="03070402050302030203" pitchFamily="66" charset="0"/>
              </a:rPr>
              <a:t>Thanks for watching!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821B0AB-2BE8-621B-DF79-342979138F79}"/>
              </a:ext>
            </a:extLst>
          </p:cNvPr>
          <p:cNvGrpSpPr/>
          <p:nvPr/>
        </p:nvGrpSpPr>
        <p:grpSpPr>
          <a:xfrm>
            <a:off x="3596931" y="6302172"/>
            <a:ext cx="1822594" cy="387221"/>
            <a:chOff x="3596931" y="6125409"/>
            <a:chExt cx="1822594" cy="387221"/>
          </a:xfrm>
        </p:grpSpPr>
        <p:pic>
          <p:nvPicPr>
            <p:cNvPr id="12" name="Graphic 11" descr="Telephone outline">
              <a:extLst>
                <a:ext uri="{FF2B5EF4-FFF2-40B4-BE49-F238E27FC236}">
                  <a16:creationId xmlns:a16="http://schemas.microsoft.com/office/drawing/2014/main" id="{CF7303B5-D0B6-F4C2-682D-AADDD9B3DB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96931" y="6125409"/>
              <a:ext cx="387221" cy="387221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EA235D9-95A8-2B77-ABF4-3EB3D5661C51}"/>
                </a:ext>
              </a:extLst>
            </p:cNvPr>
            <p:cNvSpPr txBox="1"/>
            <p:nvPr/>
          </p:nvSpPr>
          <p:spPr>
            <a:xfrm>
              <a:off x="4001270" y="6157025"/>
              <a:ext cx="14182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028 3622 2982</a:t>
              </a:r>
            </a:p>
          </p:txBody>
        </p:sp>
      </p:grpSp>
      <p:pic>
        <p:nvPicPr>
          <p:cNvPr id="14" name="Graphic 13" descr="Internet outline">
            <a:extLst>
              <a:ext uri="{FF2B5EF4-FFF2-40B4-BE49-F238E27FC236}">
                <a16:creationId xmlns:a16="http://schemas.microsoft.com/office/drawing/2014/main" id="{96BA5835-11C9-6713-0CE7-3EBFAF5501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04369" y="6302172"/>
            <a:ext cx="387221" cy="38722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8E37376-87E3-0A72-4685-47AD052FC984}"/>
              </a:ext>
            </a:extLst>
          </p:cNvPr>
          <p:cNvSpPr txBox="1"/>
          <p:nvPr/>
        </p:nvSpPr>
        <p:spPr>
          <a:xfrm>
            <a:off x="6789563" y="6324338"/>
            <a:ext cx="2135362" cy="32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4000"/>
              </a:lnSpc>
              <a:defRPr/>
            </a:pPr>
            <a:r>
              <a:rPr lang="id-ID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info@mobile-id.vn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E38130F-0981-3BD9-E531-7292FB8C7C3A}"/>
              </a:ext>
            </a:extLst>
          </p:cNvPr>
          <p:cNvGrpSpPr/>
          <p:nvPr/>
        </p:nvGrpSpPr>
        <p:grpSpPr>
          <a:xfrm>
            <a:off x="3579812" y="5284478"/>
            <a:ext cx="6551669" cy="421458"/>
            <a:chOff x="3579812" y="5170178"/>
            <a:chExt cx="6551669" cy="42145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1C83897-0976-B962-8B77-281002307319}"/>
                </a:ext>
              </a:extLst>
            </p:cNvPr>
            <p:cNvSpPr txBox="1"/>
            <p:nvPr/>
          </p:nvSpPr>
          <p:spPr>
            <a:xfrm>
              <a:off x="4001269" y="5265935"/>
              <a:ext cx="61302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MOBILE-ID TECHNOLOGIES &amp; SERVICES JOINT STOCK COMPANY</a:t>
              </a:r>
            </a:p>
          </p:txBody>
        </p:sp>
        <p:pic>
          <p:nvPicPr>
            <p:cNvPr id="26" name="Graphic 25" descr="Employee badge outline">
              <a:extLst>
                <a:ext uri="{FF2B5EF4-FFF2-40B4-BE49-F238E27FC236}">
                  <a16:creationId xmlns:a16="http://schemas.microsoft.com/office/drawing/2014/main" id="{7A357D1F-4A3C-3037-8108-30B4DBE12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579812" y="5170178"/>
              <a:ext cx="421458" cy="421458"/>
            </a:xfrm>
            <a:prstGeom prst="rect">
              <a:avLst/>
            </a:prstGeom>
          </p:spPr>
        </p:pic>
      </p:grpSp>
      <p:pic>
        <p:nvPicPr>
          <p:cNvPr id="28" name="Graphic 27" descr="Building outline">
            <a:extLst>
              <a:ext uri="{FF2B5EF4-FFF2-40B4-BE49-F238E27FC236}">
                <a16:creationId xmlns:a16="http://schemas.microsoft.com/office/drawing/2014/main" id="{7AE3C7AB-6056-CAEB-F2D5-CCBCA91B5A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99648" y="5813669"/>
            <a:ext cx="387221" cy="38722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4F3B9E2-EBDA-A349-1787-591118878D70}"/>
              </a:ext>
            </a:extLst>
          </p:cNvPr>
          <p:cNvSpPr txBox="1"/>
          <p:nvPr/>
        </p:nvSpPr>
        <p:spPr>
          <a:xfrm>
            <a:off x="3086869" y="5861938"/>
            <a:ext cx="8116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Level 9, Thuy Loi 4 Building, 286-288 Nguyen Xi street, Ward 13, Binh Thanh District, </a:t>
            </a:r>
            <a:r>
              <a:rPr lang="en-US" sz="14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HCM</a:t>
            </a:r>
            <a:r>
              <a:rPr lang="en-US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City</a:t>
            </a:r>
          </a:p>
        </p:txBody>
      </p:sp>
    </p:spTree>
    <p:extLst>
      <p:ext uri="{BB962C8B-B14F-4D97-AF65-F5344CB8AC3E}">
        <p14:creationId xmlns:p14="http://schemas.microsoft.com/office/powerpoint/2010/main" val="2173245009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1478</TotalTime>
  <Words>669</Words>
  <Application>Microsoft Office PowerPoint</Application>
  <PresentationFormat>Widescreen</PresentationFormat>
  <Paragraphs>78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Bradley Hand ITC</vt:lpstr>
      <vt:lpstr>Calibri</vt:lpstr>
      <vt:lpstr>Calibri Light</vt:lpstr>
      <vt:lpstr>Cavolini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Mobile-ID Helpdesk</dc:creator>
  <cp:lastModifiedBy>Quyên Lưu</cp:lastModifiedBy>
  <cp:revision>81</cp:revision>
  <dcterms:created xsi:type="dcterms:W3CDTF">2023-04-25T03:09:26Z</dcterms:created>
  <dcterms:modified xsi:type="dcterms:W3CDTF">2025-06-13T03:37:54Z</dcterms:modified>
</cp:coreProperties>
</file>